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0"/>
  </p:notesMasterIdLst>
  <p:handoutMasterIdLst>
    <p:handoutMasterId r:id="rId151"/>
  </p:handoutMasterIdLst>
  <p:sldIdLst>
    <p:sldId id="2076138386" r:id="rId13"/>
    <p:sldId id="2147478888" r:id="rId14"/>
    <p:sldId id="2147478948" r:id="rId15"/>
    <p:sldId id="2076137339" r:id="rId16"/>
    <p:sldId id="2076136683" r:id="rId17"/>
    <p:sldId id="2147478941" r:id="rId18"/>
    <p:sldId id="2147478904" r:id="rId19"/>
    <p:sldId id="2147478940" r:id="rId20"/>
    <p:sldId id="2147470500" r:id="rId21"/>
    <p:sldId id="2147478906" r:id="rId22"/>
    <p:sldId id="2147478905" r:id="rId23"/>
    <p:sldId id="2147478947" r:id="rId24"/>
    <p:sldId id="2147478909" r:id="rId25"/>
    <p:sldId id="2147478907" r:id="rId26"/>
    <p:sldId id="2147478911" r:id="rId27"/>
    <p:sldId id="2147478912" r:id="rId28"/>
    <p:sldId id="2147478934" r:id="rId29"/>
    <p:sldId id="2147478838" r:id="rId30"/>
    <p:sldId id="2147477355" r:id="rId31"/>
    <p:sldId id="2076136818" r:id="rId32"/>
    <p:sldId id="2147481977" r:id="rId33"/>
    <p:sldId id="2147478952" r:id="rId34"/>
    <p:sldId id="2147478887" r:id="rId35"/>
    <p:sldId id="2147482875" r:id="rId36"/>
    <p:sldId id="2147478925" r:id="rId37"/>
    <p:sldId id="2147478922" r:id="rId38"/>
    <p:sldId id="2076136945" r:id="rId39"/>
    <p:sldId id="2147478927" r:id="rId40"/>
    <p:sldId id="2076136929" r:id="rId41"/>
    <p:sldId id="2147468183" r:id="rId42"/>
    <p:sldId id="2147479550" r:id="rId43"/>
    <p:sldId id="2147477378" r:id="rId44"/>
    <p:sldId id="2147477379" r:id="rId45"/>
    <p:sldId id="2147479162" r:id="rId46"/>
    <p:sldId id="2147477368" r:id="rId47"/>
    <p:sldId id="2147477369" r:id="rId48"/>
    <p:sldId id="2076136950" r:id="rId49"/>
    <p:sldId id="2076136684" r:id="rId50"/>
    <p:sldId id="2147479584" r:id="rId51"/>
    <p:sldId id="2147479164" r:id="rId52"/>
    <p:sldId id="2147479169" r:id="rId53"/>
    <p:sldId id="2076137377" r:id="rId54"/>
    <p:sldId id="2147479166" r:id="rId55"/>
    <p:sldId id="2147470474" r:id="rId56"/>
    <p:sldId id="2076138608" r:id="rId57"/>
    <p:sldId id="2147479167" r:id="rId58"/>
    <p:sldId id="2147479165" r:id="rId59"/>
    <p:sldId id="2076137335" r:id="rId60"/>
    <p:sldId id="2076137318" r:id="rId61"/>
    <p:sldId id="2147479171" r:id="rId62"/>
    <p:sldId id="2147470467" r:id="rId63"/>
    <p:sldId id="2147478825" r:id="rId64"/>
    <p:sldId id="2147478839" r:id="rId65"/>
    <p:sldId id="2147478840" r:id="rId66"/>
    <p:sldId id="2076138372" r:id="rId67"/>
    <p:sldId id="2076136685" r:id="rId68"/>
    <p:sldId id="2147479180" r:id="rId69"/>
    <p:sldId id="2147479181" r:id="rId70"/>
    <p:sldId id="2147481894" r:id="rId71"/>
    <p:sldId id="2076138565" r:id="rId72"/>
    <p:sldId id="2147479176" r:id="rId73"/>
    <p:sldId id="2123258966" r:id="rId74"/>
    <p:sldId id="2147479174" r:id="rId75"/>
    <p:sldId id="2076138564" r:id="rId76"/>
    <p:sldId id="2147470475" r:id="rId77"/>
    <p:sldId id="2147478951" r:id="rId78"/>
    <p:sldId id="2147478826" r:id="rId79"/>
    <p:sldId id="2147478841" r:id="rId80"/>
    <p:sldId id="2147478842" r:id="rId81"/>
    <p:sldId id="2076138373" r:id="rId82"/>
    <p:sldId id="2076136686" r:id="rId83"/>
    <p:sldId id="2123258939" r:id="rId84"/>
    <p:sldId id="2147479183" r:id="rId85"/>
    <p:sldId id="2147479198" r:id="rId86"/>
    <p:sldId id="2147478944" r:id="rId87"/>
    <p:sldId id="2147479196" r:id="rId88"/>
    <p:sldId id="2147479197" r:id="rId89"/>
    <p:sldId id="2147479184" r:id="rId90"/>
    <p:sldId id="2123258957" r:id="rId91"/>
    <p:sldId id="2147478938" r:id="rId92"/>
    <p:sldId id="2147479206" r:id="rId93"/>
    <p:sldId id="2147470481" r:id="rId94"/>
    <p:sldId id="2147479207" r:id="rId95"/>
    <p:sldId id="2147478834" r:id="rId96"/>
    <p:sldId id="2147478843" r:id="rId97"/>
    <p:sldId id="2147481971" r:id="rId98"/>
    <p:sldId id="2076138367" r:id="rId99"/>
    <p:sldId id="2076136687" r:id="rId100"/>
    <p:sldId id="2147479185" r:id="rId101"/>
    <p:sldId id="2123258953" r:id="rId102"/>
    <p:sldId id="2123258954" r:id="rId103"/>
    <p:sldId id="2076138502" r:id="rId104"/>
    <p:sldId id="2147479188" r:id="rId105"/>
    <p:sldId id="2147479187" r:id="rId106"/>
    <p:sldId id="2147479186" r:id="rId107"/>
    <p:sldId id="2147479200" r:id="rId108"/>
    <p:sldId id="2147479189" r:id="rId109"/>
    <p:sldId id="2147479205" r:id="rId110"/>
    <p:sldId id="2147479202" r:id="rId111"/>
    <p:sldId id="2147479203" r:id="rId112"/>
    <p:sldId id="2123258933" r:id="rId113"/>
    <p:sldId id="2147478833" r:id="rId114"/>
    <p:sldId id="2147478844" r:id="rId115"/>
    <p:sldId id="2147481972" r:id="rId116"/>
    <p:sldId id="2076138586" r:id="rId117"/>
    <p:sldId id="2076138532" r:id="rId118"/>
    <p:sldId id="2147479208" r:id="rId119"/>
    <p:sldId id="2147479579" r:id="rId120"/>
    <p:sldId id="2147481983" r:id="rId121"/>
    <p:sldId id="2147482870" r:id="rId122"/>
    <p:sldId id="2147481687" r:id="rId123"/>
    <p:sldId id="2147479580" r:id="rId124"/>
    <p:sldId id="2147479581" r:id="rId125"/>
    <p:sldId id="2076136813" r:id="rId126"/>
    <p:sldId id="2147479585" r:id="rId127"/>
    <p:sldId id="373" r:id="rId128"/>
    <p:sldId id="2147482873" r:id="rId129"/>
    <p:sldId id="2076136956" r:id="rId130"/>
    <p:sldId id="2147479591" r:id="rId131"/>
    <p:sldId id="2147479582" r:id="rId132"/>
    <p:sldId id="2076136963" r:id="rId133"/>
    <p:sldId id="2147479592" r:id="rId134"/>
    <p:sldId id="2147479593" r:id="rId135"/>
    <p:sldId id="2147479597" r:id="rId136"/>
    <p:sldId id="2076136714" r:id="rId137"/>
    <p:sldId id="2147479598" r:id="rId138"/>
    <p:sldId id="1255" r:id="rId139"/>
    <p:sldId id="2147479588" r:id="rId140"/>
    <p:sldId id="2147479590" r:id="rId141"/>
    <p:sldId id="2147482871" r:id="rId142"/>
    <p:sldId id="2147478928" r:id="rId143"/>
    <p:sldId id="2147478929" r:id="rId144"/>
    <p:sldId id="2147481973" r:id="rId145"/>
    <p:sldId id="2147481974" r:id="rId146"/>
    <p:sldId id="2147481970" r:id="rId147"/>
    <p:sldId id="2147477384" r:id="rId148"/>
    <p:sldId id="2076138374" r:id="rId14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81983"/>
            <p14:sldId id="2147482870"/>
            <p14:sldId id="2147481687"/>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 id="2147482871"/>
          </p14:sldIdLst>
        </p14:section>
        <p14:section name="7.5 Managing the database" id="{0B7D2CD0-595F-463B-9B03-5D8BCD5B5C8D}">
          <p14:sldIdLst>
            <p14:sldId id="2147478928"/>
            <p14:sldId id="2147478929"/>
            <p14:sldId id="2147481973"/>
            <p14:sldId id="2147481974"/>
          </p14:sldIdLst>
        </p14:section>
        <p14:section name="Closing" id="{23D66856-C01F-4C91-A681-EBD31A57918F}">
          <p14:sldIdLst>
            <p14:sldId id="2147481970"/>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796" dt="2024-03-18T09:42:08.2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92944" autoAdjust="0"/>
  </p:normalViewPr>
  <p:slideViewPr>
    <p:cSldViewPr snapToGrid="0">
      <p:cViewPr varScale="1">
        <p:scale>
          <a:sx n="73" d="100"/>
          <a:sy n="73" d="100"/>
        </p:scale>
        <p:origin x="43" y="8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microsoft.com/office/2018/10/relationships/authors" Target="authors.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microsoft.com/office/2016/11/relationships/changesInfo" Target="changesInfos/changesInfo1.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commentAuthors" Target="commentAuthor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presProps" Target="pres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viewProps" Target="viewProps.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3-18T09:42:08.202" v="3497" actId="478"/>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7T17:05:13.218" v="3385" actId="20577"/>
        <pc:sldMkLst>
          <pc:docMk/>
          <pc:sldMk cId="1662635962" sldId="2076138532"/>
        </pc:sldMkLst>
        <pc:spChg chg="mod">
          <ac:chgData name="Bob Ward" userId="6da7c2dd-8e2e-469f-a216-c384312e2a2d" providerId="ADAL" clId="{2ECB126F-5319-47F4-90C2-4F561286DEBB}" dt="2024-03-17T17:05:13.218" v="3385"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modSp mod">
        <pc:chgData name="Bob Ward" userId="6da7c2dd-8e2e-469f-a216-c384312e2a2d" providerId="ADAL" clId="{2ECB126F-5319-47F4-90C2-4F561286DEBB}" dt="2024-03-17T16:51:00.491" v="3148" actId="6549"/>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mod">
        <pc:chgData name="Bob Ward" userId="6da7c2dd-8e2e-469f-a216-c384312e2a2d" providerId="ADAL" clId="{2ECB126F-5319-47F4-90C2-4F561286DEBB}" dt="2024-03-17T18:25:51.532" v="3483" actId="5793"/>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mod">
        <pc:chgData name="Bob Ward" userId="6da7c2dd-8e2e-469f-a216-c384312e2a2d" providerId="ADAL" clId="{2ECB126F-5319-47F4-90C2-4F561286DEBB}" dt="2024-03-16T20:22:14.166" v="73" actId="1076"/>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7T16:25:24.811" v="2868" actId="14100"/>
        <pc:sldMkLst>
          <pc:docMk/>
          <pc:sldMk cId="3191197264" sldId="2147478940"/>
        </pc:sldMkLst>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mod modAnim">
        <pc:chgData name="Bob Ward" userId="6da7c2dd-8e2e-469f-a216-c384312e2a2d" providerId="ADAL" clId="{2ECB126F-5319-47F4-90C2-4F561286DEBB}" dt="2024-03-16T20:45:57.130" v="202" actId="1076"/>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16T20:45:51.290" v="201" actId="5793"/>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modNotesTx">
        <pc:chgData name="Bob Ward" userId="6da7c2dd-8e2e-469f-a216-c384312e2a2d" providerId="ADAL" clId="{2ECB126F-5319-47F4-90C2-4F561286DEBB}" dt="2024-03-17T16:52:07.318" v="3182" actId="6549"/>
        <pc:sldMkLst>
          <pc:docMk/>
          <pc:sldMk cId="91510825" sldId="2147479188"/>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modNotesTx">
        <pc:chgData name="Bob Ward" userId="6da7c2dd-8e2e-469f-a216-c384312e2a2d" providerId="ADAL" clId="{2ECB126F-5319-47F4-90C2-4F561286DEBB}" dt="2024-03-17T16:52:23.667" v="3185" actId="6549"/>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modAnim">
        <pc:chgData name="Bob Ward" userId="6da7c2dd-8e2e-469f-a216-c384312e2a2d" providerId="ADAL" clId="{2ECB126F-5319-47F4-90C2-4F561286DEBB}" dt="2024-03-17T17:11:31.326" v="3449" actId="2057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pc:chgData name="Bob Ward" userId="6da7c2dd-8e2e-469f-a216-c384312e2a2d" providerId="ADAL" clId="{2ECB126F-5319-47F4-90C2-4F561286DEBB}" dt="2024-03-16T21:24:28.338" v="622"/>
        <pc:sldMkLst>
          <pc:docMk/>
          <pc:sldMk cId="3781409545" sldId="2147481983"/>
        </pc:sldMkLst>
      </pc:sldChg>
      <pc:sldChg chg="add modNotesTx">
        <pc:chgData name="Bob Ward" userId="6da7c2dd-8e2e-469f-a216-c384312e2a2d" providerId="ADAL" clId="{2ECB126F-5319-47F4-90C2-4F561286DEBB}" dt="2024-03-16T21:25:09.387" v="625" actId="6549"/>
        <pc:sldMkLst>
          <pc:docMk/>
          <pc:sldMk cId="384590682" sldId="2147482870"/>
        </pc:sldMkLst>
      </pc:sldChg>
      <pc:sldChg chg="addSp delSp modSp new mod">
        <pc:chgData name="Bob Ward" userId="6da7c2dd-8e2e-469f-a216-c384312e2a2d" providerId="ADAL" clId="{2ECB126F-5319-47F4-90C2-4F561286DEBB}" dt="2024-03-17T02:18:43.111" v="1530" actId="1076"/>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mod">
          <ac:chgData name="Bob Ward" userId="6da7c2dd-8e2e-469f-a216-c384312e2a2d" providerId="ADAL" clId="{2ECB126F-5319-47F4-90C2-4F561286DEBB}" dt="2024-03-17T02:18:43.111" v="1530" actId="1076"/>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MasterChg chg="delSldLayout">
        <pc:chgData name="Bob Ward" userId="6da7c2dd-8e2e-469f-a216-c384312e2a2d" providerId="ADAL" clId="{2ECB126F-5319-47F4-90C2-4F561286DEBB}" dt="2024-03-16T21:25:26.323" v="627" actId="47"/>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3/18/2024 9:41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3/18/2024 9:40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101</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480404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156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51836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9:40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9:40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3/18/2024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6568952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3/18/2024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3/18/2024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3/18/2024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3/18/2024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0.jpe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jpe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18" Type="http://schemas.openxmlformats.org/officeDocument/2006/relationships/image" Target="../media/image237.svg"/><Relationship Id="rId26" Type="http://schemas.openxmlformats.org/officeDocument/2006/relationships/image" Target="../media/image113.svg"/><Relationship Id="rId3" Type="http://schemas.openxmlformats.org/officeDocument/2006/relationships/image" Target="../media/image224.png"/><Relationship Id="rId21" Type="http://schemas.openxmlformats.org/officeDocument/2006/relationships/image" Target="../media/image240.png"/><Relationship Id="rId7" Type="http://schemas.openxmlformats.org/officeDocument/2006/relationships/image" Target="../media/image21.svg"/><Relationship Id="rId12" Type="http://schemas.openxmlformats.org/officeDocument/2006/relationships/image" Target="../media/image231.png"/><Relationship Id="rId17" Type="http://schemas.openxmlformats.org/officeDocument/2006/relationships/image" Target="../media/image236.png"/><Relationship Id="rId25" Type="http://schemas.openxmlformats.org/officeDocument/2006/relationships/image" Target="../media/image112.png"/><Relationship Id="rId2" Type="http://schemas.openxmlformats.org/officeDocument/2006/relationships/notesSlide" Target="../notesSlides/notesSlide91.xml"/><Relationship Id="rId16" Type="http://schemas.openxmlformats.org/officeDocument/2006/relationships/image" Target="../media/image235.jpeg"/><Relationship Id="rId20" Type="http://schemas.openxmlformats.org/officeDocument/2006/relationships/image" Target="../media/image239.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0.svg"/><Relationship Id="rId24" Type="http://schemas.openxmlformats.org/officeDocument/2006/relationships/image" Target="../media/image111.png"/><Relationship Id="rId5" Type="http://schemas.openxmlformats.org/officeDocument/2006/relationships/image" Target="../media/image226.emf"/><Relationship Id="rId15" Type="http://schemas.openxmlformats.org/officeDocument/2006/relationships/image" Target="../media/image234.sv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5.svg"/><Relationship Id="rId9" Type="http://schemas.openxmlformats.org/officeDocument/2006/relationships/image" Target="../media/image228.svg"/><Relationship Id="rId14" Type="http://schemas.openxmlformats.org/officeDocument/2006/relationships/image" Target="../media/image233.png"/><Relationship Id="rId22" Type="http://schemas.openxmlformats.org/officeDocument/2006/relationships/image" Target="../media/image241.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2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9.xml"/><Relationship Id="rId16"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8.svg"/><Relationship Id="rId5" Type="http://schemas.openxmlformats.org/officeDocument/2006/relationships/image" Target="../media/image23.svg"/><Relationship Id="rId15" Type="http://schemas.openxmlformats.org/officeDocument/2006/relationships/image" Target="../media/image65.sv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4.png"/></Relationships>
</file>

<file path=ppt/slides/_rels/slide110.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246.svg"/><Relationship Id="rId5" Type="http://schemas.openxmlformats.org/officeDocument/2006/relationships/image" Target="../media/image245.png"/><Relationship Id="rId10" Type="http://schemas.openxmlformats.org/officeDocument/2006/relationships/image" Target="../media/image250.svg"/><Relationship Id="rId4" Type="http://schemas.openxmlformats.org/officeDocument/2006/relationships/image" Target="../media/image244.svg"/><Relationship Id="rId9" Type="http://schemas.openxmlformats.org/officeDocument/2006/relationships/image" Target="../media/image249.png"/></Relationships>
</file>

<file path=ppt/slides/_rels/slide111.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png"/><Relationship Id="rId18" Type="http://schemas.openxmlformats.org/officeDocument/2006/relationships/image" Target="../media/image266.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svg"/><Relationship Id="rId17" Type="http://schemas.openxmlformats.org/officeDocument/2006/relationships/image" Target="../media/image265.png"/><Relationship Id="rId2" Type="http://schemas.openxmlformats.org/officeDocument/2006/relationships/notesSlide" Target="../notesSlides/notesSlide93.xml"/><Relationship Id="rId16" Type="http://schemas.openxmlformats.org/officeDocument/2006/relationships/image" Target="../media/image264.svg"/><Relationship Id="rId1" Type="http://schemas.openxmlformats.org/officeDocument/2006/relationships/slideLayout" Target="../slideLayouts/slideLayout14.xml"/><Relationship Id="rId6" Type="http://schemas.openxmlformats.org/officeDocument/2006/relationships/image" Target="../media/image254.sv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svg"/><Relationship Id="rId19" Type="http://schemas.openxmlformats.org/officeDocument/2006/relationships/image" Target="../media/image267.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2.svg"/></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18.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71.sv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98.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279.png"/><Relationship Id="rId4" Type="http://schemas.openxmlformats.org/officeDocument/2006/relationships/hyperlink" Target="https://aka.ms/dbfleetmanager-prpr"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4.png"/><Relationship Id="rId7"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43.png"/><Relationship Id="rId5" Type="http://schemas.openxmlformats.org/officeDocument/2006/relationships/image" Target="../media/image188.png"/><Relationship Id="rId10" Type="http://schemas.openxmlformats.org/officeDocument/2006/relationships/image" Target="../media/image281.svg"/><Relationship Id="rId4" Type="http://schemas.openxmlformats.org/officeDocument/2006/relationships/image" Target="../media/image65.svg"/><Relationship Id="rId9" Type="http://schemas.openxmlformats.org/officeDocument/2006/relationships/image" Target="../media/image280.png"/></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21.xml"/><Relationship Id="rId6" Type="http://schemas.openxmlformats.org/officeDocument/2006/relationships/image" Target="../media/image283.svg"/><Relationship Id="rId5" Type="http://schemas.openxmlformats.org/officeDocument/2006/relationships/image" Target="../media/image282.png"/><Relationship Id="rId4" Type="http://schemas.openxmlformats.org/officeDocument/2006/relationships/image" Target="../media/image65.sv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image" Target="../media/image42.svg"/></Relationships>
</file>

<file path=ppt/slides/_rels/slide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21.sv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47.jpeg"/><Relationship Id="rId4" Type="http://schemas.openxmlformats.org/officeDocument/2006/relationships/image" Target="../media/image21.svg"/></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9.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6.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image" Target="../media/image290.svg"/></Relationships>
</file>

<file path=ppt/slides/_rels/slide13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94.jpeg"/><Relationship Id="rId12" Type="http://schemas.openxmlformats.org/officeDocument/2006/relationships/image" Target="../media/image27.sv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293.svg"/><Relationship Id="rId11" Type="http://schemas.openxmlformats.org/officeDocument/2006/relationships/image" Target="../media/image26.png"/><Relationship Id="rId5" Type="http://schemas.openxmlformats.org/officeDocument/2006/relationships/image" Target="../media/image292.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91.png"/><Relationship Id="rId9" Type="http://schemas.openxmlformats.org/officeDocument/2006/relationships/image" Target="../media/image20.png"/><Relationship Id="rId14" Type="http://schemas.openxmlformats.org/officeDocument/2006/relationships/image" Target="../media/image23.sv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0.jpe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31.png"/><Relationship Id="rId18" Type="http://schemas.openxmlformats.org/officeDocument/2006/relationships/image" Target="../media/image27.svg"/><Relationship Id="rId26" Type="http://schemas.openxmlformats.org/officeDocument/2006/relationships/image" Target="../media/image80.svg"/><Relationship Id="rId3" Type="http://schemas.openxmlformats.org/officeDocument/2006/relationships/image" Target="../media/image66.png"/><Relationship Id="rId21" Type="http://schemas.openxmlformats.org/officeDocument/2006/relationships/image" Target="../media/image37.png"/><Relationship Id="rId7" Type="http://schemas.openxmlformats.org/officeDocument/2006/relationships/image" Target="../media/image73.png"/><Relationship Id="rId12" Type="http://schemas.openxmlformats.org/officeDocument/2006/relationships/image" Target="../media/image76.svg"/><Relationship Id="rId17" Type="http://schemas.openxmlformats.org/officeDocument/2006/relationships/image" Target="../media/image26.png"/><Relationship Id="rId25"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5.png"/><Relationship Id="rId24" Type="http://schemas.openxmlformats.org/officeDocument/2006/relationships/image" Target="../media/image78.svg"/><Relationship Id="rId5" Type="http://schemas.openxmlformats.org/officeDocument/2006/relationships/image" Target="../media/image71.png"/><Relationship Id="rId15" Type="http://schemas.openxmlformats.org/officeDocument/2006/relationships/image" Target="../media/image22.png"/><Relationship Id="rId23" Type="http://schemas.openxmlformats.org/officeDocument/2006/relationships/image" Target="../media/image77.png"/><Relationship Id="rId10" Type="http://schemas.openxmlformats.org/officeDocument/2006/relationships/image" Target="../media/image36.svg"/><Relationship Id="rId19" Type="http://schemas.openxmlformats.org/officeDocument/2006/relationships/image" Target="../media/image20.png"/><Relationship Id="rId4" Type="http://schemas.openxmlformats.org/officeDocument/2006/relationships/image" Target="../media/image67.svg"/><Relationship Id="rId9" Type="http://schemas.openxmlformats.org/officeDocument/2006/relationships/image" Target="../media/image35.png"/><Relationship Id="rId14" Type="http://schemas.openxmlformats.org/officeDocument/2006/relationships/image" Target="../media/image32.svg"/><Relationship Id="rId22"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svg"/><Relationship Id="rId18" Type="http://schemas.openxmlformats.org/officeDocument/2006/relationships/image" Target="../media/image22.png"/><Relationship Id="rId26" Type="http://schemas.openxmlformats.org/officeDocument/2006/relationships/image" Target="../media/image97.svg"/><Relationship Id="rId3" Type="http://schemas.openxmlformats.org/officeDocument/2006/relationships/image" Target="../media/image62.png"/><Relationship Id="rId21" Type="http://schemas.openxmlformats.org/officeDocument/2006/relationships/image" Target="../media/image27.sv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96.png"/><Relationship Id="rId2" Type="http://schemas.openxmlformats.org/officeDocument/2006/relationships/notesSlide" Target="../notesSlides/notesSlide14.xml"/><Relationship Id="rId16" Type="http://schemas.openxmlformats.org/officeDocument/2006/relationships/image" Target="../media/image92.png"/><Relationship Id="rId20" Type="http://schemas.openxmlformats.org/officeDocument/2006/relationships/image" Target="../media/image26.png"/><Relationship Id="rId29"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87.png"/><Relationship Id="rId24" Type="http://schemas.openxmlformats.org/officeDocument/2006/relationships/image" Target="../media/image95.svg"/><Relationship Id="rId5" Type="http://schemas.openxmlformats.org/officeDocument/2006/relationships/image" Target="../media/image81.png"/><Relationship Id="rId15" Type="http://schemas.openxmlformats.org/officeDocument/2006/relationships/image" Target="../media/image91.svg"/><Relationship Id="rId23" Type="http://schemas.openxmlformats.org/officeDocument/2006/relationships/image" Target="../media/image94.png"/><Relationship Id="rId28" Type="http://schemas.openxmlformats.org/officeDocument/2006/relationships/image" Target="../media/image99.svg"/><Relationship Id="rId10" Type="http://schemas.openxmlformats.org/officeDocument/2006/relationships/image" Target="../media/image86.svg"/><Relationship Id="rId19" Type="http://schemas.openxmlformats.org/officeDocument/2006/relationships/image" Target="../media/image23.svg"/><Relationship Id="rId4" Type="http://schemas.openxmlformats.org/officeDocument/2006/relationships/image" Target="../media/image63.sv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19.png"/><Relationship Id="rId27" Type="http://schemas.openxmlformats.org/officeDocument/2006/relationships/image" Target="../media/image98.png"/><Relationship Id="rId30" Type="http://schemas.openxmlformats.org/officeDocument/2006/relationships/image" Target="../media/image101.svg"/></Relationships>
</file>

<file path=ppt/slides/_rels/slide1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37.png"/><Relationship Id="rId7"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27.svg"/><Relationship Id="rId18" Type="http://schemas.openxmlformats.org/officeDocument/2006/relationships/image" Target="../media/image109.png"/><Relationship Id="rId3" Type="http://schemas.openxmlformats.org/officeDocument/2006/relationships/image" Target="../media/image24.png"/><Relationship Id="rId21" Type="http://schemas.openxmlformats.org/officeDocument/2006/relationships/image" Target="../media/image112.png"/><Relationship Id="rId7" Type="http://schemas.openxmlformats.org/officeDocument/2006/relationships/image" Target="../media/image65.svg"/><Relationship Id="rId12" Type="http://schemas.openxmlformats.org/officeDocument/2006/relationships/image" Target="../media/image26.png"/><Relationship Id="rId17" Type="http://schemas.openxmlformats.org/officeDocument/2006/relationships/image" Target="../media/image108.png"/><Relationship Id="rId2" Type="http://schemas.openxmlformats.org/officeDocument/2006/relationships/notesSlide" Target="../notesSlides/notesSlide19.xml"/><Relationship Id="rId16" Type="http://schemas.openxmlformats.org/officeDocument/2006/relationships/image" Target="../media/image107.emf"/><Relationship Id="rId20"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23.svg"/><Relationship Id="rId5" Type="http://schemas.openxmlformats.org/officeDocument/2006/relationships/image" Target="../media/image104.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0.svg"/><Relationship Id="rId4" Type="http://schemas.openxmlformats.org/officeDocument/2006/relationships/image" Target="../media/image25.svg"/><Relationship Id="rId9" Type="http://schemas.openxmlformats.org/officeDocument/2006/relationships/image" Target="../media/image106.svg"/><Relationship Id="rId14" Type="http://schemas.openxmlformats.org/officeDocument/2006/relationships/image" Target="../media/image20.png"/><Relationship Id="rId22" Type="http://schemas.openxmlformats.org/officeDocument/2006/relationships/image" Target="../media/image113.sv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5.svg"/><Relationship Id="rId12" Type="http://schemas.openxmlformats.org/officeDocument/2006/relationships/image" Target="../media/image20.png"/><Relationship Id="rId17" Type="http://schemas.openxmlformats.org/officeDocument/2006/relationships/image" Target="../media/image117.svg"/><Relationship Id="rId2" Type="http://schemas.openxmlformats.org/officeDocument/2006/relationships/notesSlide" Target="../notesSlides/notesSlide21.xml"/><Relationship Id="rId16"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27.svg"/><Relationship Id="rId5" Type="http://schemas.openxmlformats.org/officeDocument/2006/relationships/image" Target="../media/image65.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18.png"/><Relationship Id="rId7" Type="http://schemas.openxmlformats.org/officeDocument/2006/relationships/image" Target="../media/image23.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9.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26.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20.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22.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3.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125.gif"/><Relationship Id="rId4" Type="http://schemas.openxmlformats.org/officeDocument/2006/relationships/image" Target="../media/image124.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svg"/><Relationship Id="rId18" Type="http://schemas.openxmlformats.org/officeDocument/2006/relationships/image" Target="../media/image131.png"/><Relationship Id="rId3" Type="http://schemas.openxmlformats.org/officeDocument/2006/relationships/image" Target="../media/image126.png"/><Relationship Id="rId21" Type="http://schemas.openxmlformats.org/officeDocument/2006/relationships/image" Target="../media/image134.svg"/><Relationship Id="rId7" Type="http://schemas.openxmlformats.org/officeDocument/2006/relationships/image" Target="../media/image27.svg"/><Relationship Id="rId12" Type="http://schemas.openxmlformats.org/officeDocument/2006/relationships/image" Target="../media/image127.png"/><Relationship Id="rId17" Type="http://schemas.openxmlformats.org/officeDocument/2006/relationships/image" Target="../media/image38.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37.png"/><Relationship Id="rId20" Type="http://schemas.openxmlformats.org/officeDocument/2006/relationships/image" Target="../media/image133.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6.svg"/><Relationship Id="rId5" Type="http://schemas.openxmlformats.org/officeDocument/2006/relationships/image" Target="../media/image65.svg"/><Relationship Id="rId15" Type="http://schemas.openxmlformats.org/officeDocument/2006/relationships/image" Target="../media/image130.svg"/><Relationship Id="rId23" Type="http://schemas.openxmlformats.org/officeDocument/2006/relationships/image" Target="../media/image135.png"/><Relationship Id="rId10" Type="http://schemas.openxmlformats.org/officeDocument/2006/relationships/image" Target="../media/image20.png"/><Relationship Id="rId19" Type="http://schemas.openxmlformats.org/officeDocument/2006/relationships/image" Target="../media/image132.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129.png"/><Relationship Id="rId22" Type="http://schemas.openxmlformats.org/officeDocument/2006/relationships/image" Target="../media/image4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7.png"/><Relationship Id="rId5" Type="http://schemas.openxmlformats.org/officeDocument/2006/relationships/image" Target="../media/image20.png"/><Relationship Id="rId10" Type="http://schemas.openxmlformats.org/officeDocument/2006/relationships/image" Target="../media/image65.svg"/><Relationship Id="rId4" Type="http://schemas.openxmlformats.org/officeDocument/2006/relationships/image" Target="../media/image23.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3.png"/><Relationship Id="rId18" Type="http://schemas.openxmlformats.org/officeDocument/2006/relationships/image" Target="../media/image146.svg"/><Relationship Id="rId3" Type="http://schemas.openxmlformats.org/officeDocument/2006/relationships/image" Target="../media/image64.png"/><Relationship Id="rId7" Type="http://schemas.openxmlformats.org/officeDocument/2006/relationships/image" Target="../media/image139.png"/><Relationship Id="rId12" Type="http://schemas.openxmlformats.org/officeDocument/2006/relationships/image" Target="../media/image142.svg"/><Relationship Id="rId17"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44.png"/><Relationship Id="rId20" Type="http://schemas.openxmlformats.org/officeDocument/2006/relationships/image" Target="../media/image67.svg"/><Relationship Id="rId1" Type="http://schemas.openxmlformats.org/officeDocument/2006/relationships/slideLayout" Target="../slideLayouts/slideLayout15.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9.png"/><Relationship Id="rId15" Type="http://schemas.openxmlformats.org/officeDocument/2006/relationships/image" Target="../media/image110.svg"/><Relationship Id="rId10" Type="http://schemas.openxmlformats.org/officeDocument/2006/relationships/image" Target="../media/image21.svg"/><Relationship Id="rId19"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20.png"/><Relationship Id="rId14"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18" Type="http://schemas.openxmlformats.org/officeDocument/2006/relationships/image" Target="../media/image157.jpeg"/><Relationship Id="rId3" Type="http://schemas.openxmlformats.org/officeDocument/2006/relationships/image" Target="../media/image147.png"/><Relationship Id="rId7" Type="http://schemas.openxmlformats.org/officeDocument/2006/relationships/image" Target="../media/image110.svg"/><Relationship Id="rId12" Type="http://schemas.openxmlformats.org/officeDocument/2006/relationships/image" Target="../media/image153.svg"/><Relationship Id="rId17" Type="http://schemas.openxmlformats.org/officeDocument/2006/relationships/image" Target="../media/image67.svg"/><Relationship Id="rId2" Type="http://schemas.openxmlformats.org/officeDocument/2006/relationships/notesSlide" Target="../notesSlides/notesSlide30.xml"/><Relationship Id="rId16" Type="http://schemas.openxmlformats.org/officeDocument/2006/relationships/image" Target="../media/image66.png"/><Relationship Id="rId20" Type="http://schemas.openxmlformats.org/officeDocument/2006/relationships/image" Target="../media/image136.sv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52.png"/><Relationship Id="rId5" Type="http://schemas.openxmlformats.org/officeDocument/2006/relationships/image" Target="../media/image149.emf"/><Relationship Id="rId15" Type="http://schemas.openxmlformats.org/officeDocument/2006/relationships/image" Target="../media/image156.svg"/><Relationship Id="rId10" Type="http://schemas.openxmlformats.org/officeDocument/2006/relationships/image" Target="../media/image151.svg"/><Relationship Id="rId19" Type="http://schemas.openxmlformats.org/officeDocument/2006/relationships/image" Target="../media/image135.png"/><Relationship Id="rId4" Type="http://schemas.openxmlformats.org/officeDocument/2006/relationships/image" Target="../media/image148.svg"/><Relationship Id="rId9" Type="http://schemas.openxmlformats.org/officeDocument/2006/relationships/image" Target="../media/image150.png"/><Relationship Id="rId14" Type="http://schemas.openxmlformats.org/officeDocument/2006/relationships/image" Target="../media/image1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0.xml"/><Relationship Id="rId9" Type="http://schemas.openxmlformats.org/officeDocument/2006/relationships/slide" Target="slide88.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58.png"/><Relationship Id="rId18" Type="http://schemas.openxmlformats.org/officeDocument/2006/relationships/image" Target="../media/image163.svg"/><Relationship Id="rId3" Type="http://schemas.openxmlformats.org/officeDocument/2006/relationships/image" Target="../media/image116.png"/><Relationship Id="rId21" Type="http://schemas.openxmlformats.org/officeDocument/2006/relationships/image" Target="../media/image62.png"/><Relationship Id="rId7" Type="http://schemas.openxmlformats.org/officeDocument/2006/relationships/image" Target="../media/image37.png"/><Relationship Id="rId12" Type="http://schemas.openxmlformats.org/officeDocument/2006/relationships/image" Target="../media/image65.svg"/><Relationship Id="rId17" Type="http://schemas.openxmlformats.org/officeDocument/2006/relationships/image" Target="../media/image162.png"/><Relationship Id="rId2" Type="http://schemas.openxmlformats.org/officeDocument/2006/relationships/notesSlide" Target="../notesSlides/notesSlide36.xml"/><Relationship Id="rId16" Type="http://schemas.openxmlformats.org/officeDocument/2006/relationships/image" Target="../media/image161.svg"/><Relationship Id="rId20"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image" Target="../media/image67.svg"/><Relationship Id="rId11" Type="http://schemas.openxmlformats.org/officeDocument/2006/relationships/image" Target="../media/image64.png"/><Relationship Id="rId5" Type="http://schemas.openxmlformats.org/officeDocument/2006/relationships/image" Target="../media/image66.png"/><Relationship Id="rId15" Type="http://schemas.openxmlformats.org/officeDocument/2006/relationships/image" Target="../media/image160.png"/><Relationship Id="rId10" Type="http://schemas.openxmlformats.org/officeDocument/2006/relationships/image" Target="../media/image46.svg"/><Relationship Id="rId19" Type="http://schemas.openxmlformats.org/officeDocument/2006/relationships/image" Target="../media/image114.png"/><Relationship Id="rId4" Type="http://schemas.openxmlformats.org/officeDocument/2006/relationships/image" Target="../media/image117.svg"/><Relationship Id="rId9" Type="http://schemas.openxmlformats.org/officeDocument/2006/relationships/image" Target="../media/image45.png"/><Relationship Id="rId14" Type="http://schemas.openxmlformats.org/officeDocument/2006/relationships/image" Target="../media/image159.svg"/><Relationship Id="rId22" Type="http://schemas.openxmlformats.org/officeDocument/2006/relationships/image" Target="../media/image63.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hyperlink" Target="https://azure.microsoft.com/en-us/pricing/vm-selector/" TargetMode="External"/><Relationship Id="rId7"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164.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45.png"/><Relationship Id="rId7" Type="http://schemas.openxmlformats.org/officeDocument/2006/relationships/image" Target="../media/image171.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79.svg"/><Relationship Id="rId3" Type="http://schemas.openxmlformats.org/officeDocument/2006/relationships/image" Target="../media/image173.png"/><Relationship Id="rId7" Type="http://schemas.openxmlformats.org/officeDocument/2006/relationships/image" Target="../media/image175.svg"/><Relationship Id="rId12"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174.png"/><Relationship Id="rId11" Type="http://schemas.openxmlformats.org/officeDocument/2006/relationships/image" Target="../media/image177.svg"/><Relationship Id="rId5" Type="http://schemas.openxmlformats.org/officeDocument/2006/relationships/image" Target="../media/image156.svg"/><Relationship Id="rId10" Type="http://schemas.openxmlformats.org/officeDocument/2006/relationships/image" Target="../media/image176.png"/><Relationship Id="rId4" Type="http://schemas.openxmlformats.org/officeDocument/2006/relationships/image" Target="../media/image155.png"/><Relationship Id="rId9"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182.svg"/><Relationship Id="rId4" Type="http://schemas.openxmlformats.org/officeDocument/2006/relationships/image" Target="../media/image181.png"/></Relationships>
</file>

<file path=ppt/slides/_rels/slide4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83.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7.svg"/><Relationship Id="rId18" Type="http://schemas.openxmlformats.org/officeDocument/2006/relationships/diagramQuickStyle" Target="../diagrams/quickStyle8.xml"/><Relationship Id="rId3" Type="http://schemas.openxmlformats.org/officeDocument/2006/relationships/image" Target="../media/image64.png"/><Relationship Id="rId21" Type="http://schemas.openxmlformats.org/officeDocument/2006/relationships/image" Target="../media/image186.png"/><Relationship Id="rId7" Type="http://schemas.openxmlformats.org/officeDocument/2006/relationships/image" Target="../media/image22.png"/><Relationship Id="rId12" Type="http://schemas.openxmlformats.org/officeDocument/2006/relationships/image" Target="../media/image116.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85.png"/><Relationship Id="rId5" Type="http://schemas.openxmlformats.org/officeDocument/2006/relationships/image" Target="../media/image37.png"/><Relationship Id="rId15" Type="http://schemas.openxmlformats.org/officeDocument/2006/relationships/image" Target="../media/image115.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6.svg"/><Relationship Id="rId19" Type="http://schemas.openxmlformats.org/officeDocument/2006/relationships/diagramColors" Target="../diagrams/colors8.xml"/><Relationship Id="rId4" Type="http://schemas.openxmlformats.org/officeDocument/2006/relationships/image" Target="../media/image65.svg"/><Relationship Id="rId9" Type="http://schemas.openxmlformats.org/officeDocument/2006/relationships/image" Target="../media/image135.png"/><Relationship Id="rId14" Type="http://schemas.openxmlformats.org/officeDocument/2006/relationships/image" Target="../media/image114.png"/><Relationship Id="rId22" Type="http://schemas.openxmlformats.org/officeDocument/2006/relationships/image" Target="../media/image187.svg"/></Relationships>
</file>

<file path=ppt/slides/_rels/slide5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svg"/><Relationship Id="rId3" Type="http://schemas.openxmlformats.org/officeDocument/2006/relationships/image" Target="../media/image64.png"/><Relationship Id="rId7" Type="http://schemas.openxmlformats.org/officeDocument/2006/relationships/image" Target="../media/image23.svg"/><Relationship Id="rId12"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90.svg"/><Relationship Id="rId4" Type="http://schemas.openxmlformats.org/officeDocument/2006/relationships/image" Target="../media/image65.svg"/><Relationship Id="rId9" Type="http://schemas.openxmlformats.org/officeDocument/2006/relationships/image" Target="../media/image189.png"/><Relationship Id="rId14" Type="http://schemas.openxmlformats.org/officeDocument/2006/relationships/image" Target="../media/image19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65.svg"/><Relationship Id="rId2" Type="http://schemas.openxmlformats.org/officeDocument/2006/relationships/image" Target="../media/image194.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6.svg"/><Relationship Id="rId3" Type="http://schemas.openxmlformats.org/officeDocument/2006/relationships/image" Target="../media/image140.png"/><Relationship Id="rId7" Type="http://schemas.openxmlformats.org/officeDocument/2006/relationships/image" Target="../media/image156.svg"/><Relationship Id="rId12" Type="http://schemas.openxmlformats.org/officeDocument/2006/relationships/image" Target="../media/image19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23.svg"/><Relationship Id="rId5" Type="http://schemas.openxmlformats.org/officeDocument/2006/relationships/image" Target="../media/image151.svg"/><Relationship Id="rId10" Type="http://schemas.openxmlformats.org/officeDocument/2006/relationships/image" Target="../media/image22.png"/><Relationship Id="rId4" Type="http://schemas.openxmlformats.org/officeDocument/2006/relationships/image" Target="../media/image150.png"/><Relationship Id="rId9" Type="http://schemas.openxmlformats.org/officeDocument/2006/relationships/image" Target="../media/image67.svg"/></Relationships>
</file>

<file path=ppt/slides/_rels/slide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sv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00.emf"/></Relationships>
</file>

<file path=ppt/slides/_rels/slide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04.svg"/><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06.png"/><Relationship Id="rId5" Type="http://schemas.openxmlformats.org/officeDocument/2006/relationships/image" Target="../media/image137.png"/><Relationship Id="rId4" Type="http://schemas.openxmlformats.org/officeDocument/2006/relationships/image" Target="../media/image205.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7.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6.png"/><Relationship Id="rId18" Type="http://schemas.openxmlformats.org/officeDocument/2006/relationships/image" Target="../media/image40.svg"/><Relationship Id="rId3" Type="http://schemas.openxmlformats.org/officeDocument/2006/relationships/image" Target="../media/image31.png"/><Relationship Id="rId21"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21.sv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20.png"/><Relationship Id="rId5" Type="http://schemas.openxmlformats.org/officeDocument/2006/relationships/image" Target="../media/image33.png"/><Relationship Id="rId15" Type="http://schemas.openxmlformats.org/officeDocument/2006/relationships/image" Target="../media/image37.png"/><Relationship Id="rId10" Type="http://schemas.openxmlformats.org/officeDocument/2006/relationships/image" Target="../media/image23.svg"/><Relationship Id="rId19" Type="http://schemas.openxmlformats.org/officeDocument/2006/relationships/image" Target="../media/image41.png"/><Relationship Id="rId4" Type="http://schemas.openxmlformats.org/officeDocument/2006/relationships/image" Target="../media/image32.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7.jpeg"/><Relationship Id="rId2" Type="http://schemas.openxmlformats.org/officeDocument/2006/relationships/notesSlide" Target="../notesSlides/notesSlide6.xml"/><Relationship Id="rId16" Type="http://schemas.openxmlformats.org/officeDocument/2006/relationships/image" Target="../media/image38.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26.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36.svg"/><Relationship Id="rId9" Type="http://schemas.openxmlformats.org/officeDocument/2006/relationships/image" Target="../media/image45.png"/><Relationship Id="rId1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15.svg"/><Relationship Id="rId18" Type="http://schemas.microsoft.com/office/2007/relationships/diagramDrawing" Target="../diagrams/drawing13.xml"/><Relationship Id="rId3" Type="http://schemas.openxmlformats.org/officeDocument/2006/relationships/image" Target="../media/image64.png"/><Relationship Id="rId21" Type="http://schemas.openxmlformats.org/officeDocument/2006/relationships/image" Target="../media/image22.png"/><Relationship Id="rId7" Type="http://schemas.openxmlformats.org/officeDocument/2006/relationships/image" Target="../media/image135.png"/><Relationship Id="rId12" Type="http://schemas.openxmlformats.org/officeDocument/2006/relationships/image" Target="../media/image114.png"/><Relationship Id="rId17" Type="http://schemas.openxmlformats.org/officeDocument/2006/relationships/diagramColors" Target="../diagrams/colors13.xml"/><Relationship Id="rId2" Type="http://schemas.openxmlformats.org/officeDocument/2006/relationships/notesSlide" Target="../notesSlides/notesSlide67.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17.svg"/><Relationship Id="rId5" Type="http://schemas.openxmlformats.org/officeDocument/2006/relationships/image" Target="../media/image37.png"/><Relationship Id="rId15" Type="http://schemas.openxmlformats.org/officeDocument/2006/relationships/diagramLayout" Target="../diagrams/layout13.xml"/><Relationship Id="rId10" Type="http://schemas.openxmlformats.org/officeDocument/2006/relationships/image" Target="../media/image116.png"/><Relationship Id="rId19" Type="http://schemas.openxmlformats.org/officeDocument/2006/relationships/image" Target="../media/image26.png"/><Relationship Id="rId4" Type="http://schemas.openxmlformats.org/officeDocument/2006/relationships/image" Target="../media/image65.svg"/><Relationship Id="rId9" Type="http://schemas.openxmlformats.org/officeDocument/2006/relationships/image" Target="../media/image185.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2.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hyperlink" Target="http://www.fordesigner.com/maps/3481-0.htm" TargetMode="External"/><Relationship Id="rId3" Type="http://schemas.openxmlformats.org/officeDocument/2006/relationships/image" Target="../media/image64.png"/><Relationship Id="rId7" Type="http://schemas.openxmlformats.org/officeDocument/2006/relationships/image" Target="../media/image189.png"/><Relationship Id="rId12" Type="http://schemas.openxmlformats.org/officeDocument/2006/relationships/image" Target="../media/image214.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2.svg"/><Relationship Id="rId5" Type="http://schemas.openxmlformats.org/officeDocument/2006/relationships/image" Target="../media/image137.png"/><Relationship Id="rId15" Type="http://schemas.openxmlformats.org/officeDocument/2006/relationships/image" Target="../media/image27.svg"/><Relationship Id="rId10" Type="http://schemas.openxmlformats.org/officeDocument/2006/relationships/image" Target="../media/image191.png"/><Relationship Id="rId4" Type="http://schemas.openxmlformats.org/officeDocument/2006/relationships/image" Target="../media/image65.svg"/><Relationship Id="rId9" Type="http://schemas.openxmlformats.org/officeDocument/2006/relationships/image" Target="../media/image143.png"/><Relationship Id="rId14" Type="http://schemas.openxmlformats.org/officeDocument/2006/relationships/image" Target="../media/image26.png"/></Relationships>
</file>

<file path=ppt/slides/_rels/slide8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6.png"/><Relationship Id="rId4"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7.jpeg"/><Relationship Id="rId7" Type="http://schemas.openxmlformats.org/officeDocument/2006/relationships/hyperlink" Target="https://aka.ms/sqlqpi"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57.jpeg"/><Relationship Id="rId5" Type="http://schemas.openxmlformats.org/officeDocument/2006/relationships/image" Target="../media/image218.svg"/><Relationship Id="rId10" Type="http://schemas.openxmlformats.org/officeDocument/2006/relationships/image" Target="../media/image65.svg"/><Relationship Id="rId4" Type="http://schemas.openxmlformats.org/officeDocument/2006/relationships/image" Target="../media/image217.pn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0.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2.sv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67.svg"/><Relationship Id="rId10" Type="http://schemas.openxmlformats.org/officeDocument/2006/relationships/image" Target="../media/image140.png"/><Relationship Id="rId4" Type="http://schemas.openxmlformats.org/officeDocument/2006/relationships/image" Target="../media/image66.png"/><Relationship Id="rId9" Type="http://schemas.openxmlformats.org/officeDocument/2006/relationships/image" Target="../media/image159.svg"/></Relationships>
</file>

<file path=ppt/slides/_rels/slide97.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8.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56478" y="2089822"/>
            <a:ext cx="3390223" cy="307777"/>
          </a:xfrm>
          <a:prstGeom prst="rect">
            <a:avLst/>
          </a:prstGeom>
          <a:noFill/>
        </p:spPr>
        <p:txBody>
          <a:bodyPr wrap="none" lIns="0" tIns="0" rIns="0" bIns="0" rtlCol="0">
            <a:spAutoFit/>
          </a:bodyPr>
          <a:lstStyle/>
          <a:p>
            <a:pPr algn="l"/>
            <a:r>
              <a:rPr lang="en-US" sz="2000" b="1" dirty="0"/>
              <a:t>Complete Exercise 5.3 first!</a:t>
            </a:r>
          </a:p>
        </p:txBody>
      </p:sp>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78140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84590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422913" y="307753"/>
            <a:ext cx="11456369" cy="553998"/>
          </a:xfrm>
        </p:spPr>
        <p:txBody>
          <a:bodyPr/>
          <a:lstStyle/>
          <a:p>
            <a:r>
              <a:rPr lang="en-CA" spc="0" dirty="0">
                <a:ln>
                  <a:noFill/>
                </a:ln>
                <a:solidFill>
                  <a:srgbClr val="49C5B1"/>
                </a:solidFill>
              </a:rPr>
              <a:t>Microsoft</a:t>
            </a:r>
            <a:r>
              <a:rPr kumimoji="0" lang="en-CA" b="0" i="0" u="none" strike="noStrike" kern="1200" cap="none" spc="-50" normalizeH="0" baseline="0" noProof="0" dirty="0">
                <a:ln w="3175">
                  <a:noFill/>
                </a:ln>
                <a:solidFill>
                  <a:srgbClr val="FFFFFF"/>
                </a:solidFill>
                <a:effectLst/>
                <a:uLnTx/>
                <a:uFillTx/>
                <a:ea typeface="+mn-ea"/>
                <a:cs typeface="Segoe UI" pitchFamily="34" charset="0"/>
              </a:rPr>
              <a:t> </a:t>
            </a:r>
            <a:r>
              <a:rPr kumimoji="0" lang="en-CA" b="0" i="0" u="none" strike="noStrike" kern="1200" cap="none" spc="0" normalizeH="0" baseline="0" noProof="0" dirty="0">
                <a:ln>
                  <a:noFill/>
                </a:ln>
                <a:solidFill>
                  <a:srgbClr val="49C5B1"/>
                </a:solidFill>
                <a:effectLst/>
                <a:uLnTx/>
                <a:uFillTx/>
                <a:ea typeface="+mn-ea"/>
                <a:cs typeface="Segoe UI" pitchFamily="34" charset="0"/>
              </a:rPr>
              <a:t>Fabric</a:t>
            </a:r>
            <a:r>
              <a:rPr lang="en-CA" spc="0" dirty="0">
                <a:ln>
                  <a:noFill/>
                </a:ln>
                <a:solidFill>
                  <a:srgbClr val="49C5B1"/>
                </a:solidFill>
              </a:rPr>
              <a:t> </a:t>
            </a:r>
            <a:r>
              <a:rPr lang="en-CA" noProof="0" dirty="0"/>
              <a:t>Mirroring</a:t>
            </a:r>
            <a:endParaRPr lang="en-US" dirty="0"/>
          </a:p>
        </p:txBody>
      </p:sp>
      <p:sp>
        <p:nvSpPr>
          <p:cNvPr id="274" name="Rounded Rectangle 19">
            <a:extLst>
              <a:ext uri="{FF2B5EF4-FFF2-40B4-BE49-F238E27FC236}">
                <a16:creationId xmlns:a16="http://schemas.microsoft.com/office/drawing/2014/main" id="{CC4C25B2-ED54-1210-9042-B3C65DE9AF7F}"/>
              </a:ext>
            </a:extLst>
          </p:cNvPr>
          <p:cNvSpPr/>
          <p:nvPr/>
        </p:nvSpPr>
        <p:spPr>
          <a:xfrm>
            <a:off x="5190175" y="5634549"/>
            <a:ext cx="51141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DB</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4170467" y="5634549"/>
            <a:ext cx="46353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3033811" y="5634549"/>
            <a:ext cx="63110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712934" y="905600"/>
            <a:ext cx="4011800" cy="5172706"/>
          </a:xfrm>
          <a:prstGeom prst="roundRect">
            <a:avLst>
              <a:gd name="adj" fmla="val 2893"/>
            </a:avLst>
          </a:prstGeom>
          <a:solidFill>
            <a:schemeClr val="tx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8046448" y="1383056"/>
            <a:ext cx="3494612"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noProof="0" dirty="0">
                <a:solidFill>
                  <a:schemeClr val="accent5">
                    <a:lumMod val="40000"/>
                    <a:lumOff val="60000"/>
                  </a:schemeClr>
                </a:solidFill>
              </a:rPr>
              <a:t>Offload analytic workloads from operational databases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No ETL required</a:t>
            </a:r>
            <a:endPar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Near-real time changes automatically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dirty="0">
                <a:solidFill>
                  <a:schemeClr val="accent5">
                    <a:lumMod val="40000"/>
                    <a:lumOff val="60000"/>
                  </a:schemeClr>
                </a:solidFill>
              </a:rPr>
              <a:t>Use the power of the Microsoft Fabric on your data</a:t>
            </a:r>
          </a:p>
        </p:txBody>
      </p:sp>
      <p:grpSp>
        <p:nvGrpSpPr>
          <p:cNvPr id="21" name="Group 20">
            <a:extLst>
              <a:ext uri="{FF2B5EF4-FFF2-40B4-BE49-F238E27FC236}">
                <a16:creationId xmlns:a16="http://schemas.microsoft.com/office/drawing/2014/main" id="{A948B9EA-8BB3-6EBF-B66F-0839BD779C5C}"/>
              </a:ext>
            </a:extLst>
          </p:cNvPr>
          <p:cNvGrpSpPr/>
          <p:nvPr/>
        </p:nvGrpSpPr>
        <p:grpSpPr>
          <a:xfrm>
            <a:off x="951941" y="2362972"/>
            <a:ext cx="5882546" cy="2615343"/>
            <a:chOff x="240898" y="1856513"/>
            <a:chExt cx="8189843" cy="3719046"/>
          </a:xfrm>
        </p:grpSpPr>
        <p:sp>
          <p:nvSpPr>
            <p:cNvPr id="454" name="Rounded Rectangle 38">
              <a:extLst>
                <a:ext uri="{FF2B5EF4-FFF2-40B4-BE49-F238E27FC236}">
                  <a16:creationId xmlns:a16="http://schemas.microsoft.com/office/drawing/2014/main" id="{A5B2436F-0444-43F4-CF64-1C5A191EC9D6}"/>
                </a:ext>
              </a:extLst>
            </p:cNvPr>
            <p:cNvSpPr/>
            <p:nvPr/>
          </p:nvSpPr>
          <p:spPr bwMode="auto">
            <a:xfrm>
              <a:off x="240898" y="1856513"/>
              <a:ext cx="8189843" cy="371904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60" name="Rounded Rectangle 14">
              <a:extLst>
                <a:ext uri="{FF2B5EF4-FFF2-40B4-BE49-F238E27FC236}">
                  <a16:creationId xmlns:a16="http://schemas.microsoft.com/office/drawing/2014/main" id="{4241F1F6-10EB-ECF8-63CA-71724396F216}"/>
                </a:ext>
              </a:extLst>
            </p:cNvPr>
            <p:cNvSpPr/>
            <p:nvPr/>
          </p:nvSpPr>
          <p:spPr>
            <a:xfrm>
              <a:off x="496447"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2" name="Rounded Rectangle 14">
              <a:extLst>
                <a:ext uri="{FF2B5EF4-FFF2-40B4-BE49-F238E27FC236}">
                  <a16:creationId xmlns:a16="http://schemas.microsoft.com/office/drawing/2014/main" id="{B544B0BB-FB0C-D835-1B35-52D2204B5F80}"/>
                </a:ext>
              </a:extLst>
            </p:cNvPr>
            <p:cNvSpPr/>
            <p:nvPr/>
          </p:nvSpPr>
          <p:spPr>
            <a:xfrm>
              <a:off x="649920" y="2501009"/>
              <a:ext cx="702674"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73" name="Graphic 472">
              <a:extLst>
                <a:ext uri="{FF2B5EF4-FFF2-40B4-BE49-F238E27FC236}">
                  <a16:creationId xmlns:a16="http://schemas.microsoft.com/office/drawing/2014/main" id="{430C2B82-C446-1FAD-18E9-52A4FBA15E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824969" y="2101925"/>
              <a:ext cx="352577" cy="309915"/>
            </a:xfrm>
            <a:prstGeom prst="rect">
              <a:avLst/>
            </a:prstGeom>
            <a:effectLst/>
          </p:spPr>
        </p:pic>
        <p:sp>
          <p:nvSpPr>
            <p:cNvPr id="474" name="Rounded Rectangle 23">
              <a:extLst>
                <a:ext uri="{FF2B5EF4-FFF2-40B4-BE49-F238E27FC236}">
                  <a16:creationId xmlns:a16="http://schemas.microsoft.com/office/drawing/2014/main" id="{102E3647-09B0-D6D5-553A-B3C68BAA16D8}"/>
                </a:ext>
              </a:extLst>
            </p:cNvPr>
            <p:cNvSpPr/>
            <p:nvPr/>
          </p:nvSpPr>
          <p:spPr>
            <a:xfrm>
              <a:off x="160153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5" name="Rounded Rectangle 15">
              <a:extLst>
                <a:ext uri="{FF2B5EF4-FFF2-40B4-BE49-F238E27FC236}">
                  <a16:creationId xmlns:a16="http://schemas.microsoft.com/office/drawing/2014/main" id="{C08EA755-74C3-06EC-B9E8-BDF364152F93}"/>
                </a:ext>
              </a:extLst>
            </p:cNvPr>
            <p:cNvSpPr/>
            <p:nvPr/>
          </p:nvSpPr>
          <p:spPr>
            <a:xfrm>
              <a:off x="1661756" y="2501009"/>
              <a:ext cx="889186"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483" name="Graphic 482">
              <a:extLst>
                <a:ext uri="{FF2B5EF4-FFF2-40B4-BE49-F238E27FC236}">
                  <a16:creationId xmlns:a16="http://schemas.microsoft.com/office/drawing/2014/main" id="{70B3C9D5-6BBA-B393-C42F-08A2659CEE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30062" y="2101926"/>
              <a:ext cx="352576" cy="309913"/>
            </a:xfrm>
            <a:prstGeom prst="rect">
              <a:avLst/>
            </a:prstGeom>
          </p:spPr>
        </p:pic>
        <p:sp>
          <p:nvSpPr>
            <p:cNvPr id="484" name="Rounded Rectangle 17">
              <a:extLst>
                <a:ext uri="{FF2B5EF4-FFF2-40B4-BE49-F238E27FC236}">
                  <a16:creationId xmlns:a16="http://schemas.microsoft.com/office/drawing/2014/main" id="{3F1D26E9-5C96-4C06-FB84-FA0683FCFBDD}"/>
                </a:ext>
              </a:extLst>
            </p:cNvPr>
            <p:cNvSpPr/>
            <p:nvPr/>
          </p:nvSpPr>
          <p:spPr>
            <a:xfrm>
              <a:off x="2706631"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87" name="Rounded Rectangle 105">
              <a:extLst>
                <a:ext uri="{FF2B5EF4-FFF2-40B4-BE49-F238E27FC236}">
                  <a16:creationId xmlns:a16="http://schemas.microsoft.com/office/drawing/2014/main" id="{6B3EBA60-302C-9A23-EEB1-A676ABE8621F}"/>
                </a:ext>
              </a:extLst>
            </p:cNvPr>
            <p:cNvSpPr/>
            <p:nvPr/>
          </p:nvSpPr>
          <p:spPr>
            <a:xfrm>
              <a:off x="2786368" y="2501009"/>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35" name="Graphic 134">
              <a:extLst>
                <a:ext uri="{FF2B5EF4-FFF2-40B4-BE49-F238E27FC236}">
                  <a16:creationId xmlns:a16="http://schemas.microsoft.com/office/drawing/2014/main" id="{F2D92012-BBC9-7A02-0498-F5DF144B2E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3035153" y="2101925"/>
              <a:ext cx="352577" cy="309915"/>
            </a:xfrm>
            <a:prstGeom prst="rect">
              <a:avLst/>
            </a:prstGeom>
          </p:spPr>
        </p:pic>
        <p:sp>
          <p:nvSpPr>
            <p:cNvPr id="136" name="Rounded Rectangle 16">
              <a:extLst>
                <a:ext uri="{FF2B5EF4-FFF2-40B4-BE49-F238E27FC236}">
                  <a16:creationId xmlns:a16="http://schemas.microsoft.com/office/drawing/2014/main" id="{DC2C3F7B-D304-0B9F-7498-C9D46ACC2118}"/>
                </a:ext>
              </a:extLst>
            </p:cNvPr>
            <p:cNvSpPr/>
            <p:nvPr/>
          </p:nvSpPr>
          <p:spPr>
            <a:xfrm>
              <a:off x="3811723"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37" name="Rounded Rectangle 16">
              <a:extLst>
                <a:ext uri="{FF2B5EF4-FFF2-40B4-BE49-F238E27FC236}">
                  <a16:creationId xmlns:a16="http://schemas.microsoft.com/office/drawing/2014/main" id="{B533D0AA-BFFA-7C41-971A-DC4942A67817}"/>
                </a:ext>
              </a:extLst>
            </p:cNvPr>
            <p:cNvSpPr/>
            <p:nvPr/>
          </p:nvSpPr>
          <p:spPr>
            <a:xfrm>
              <a:off x="3891459" y="2501007"/>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138" name="Graphic 137">
              <a:extLst>
                <a:ext uri="{FF2B5EF4-FFF2-40B4-BE49-F238E27FC236}">
                  <a16:creationId xmlns:a16="http://schemas.microsoft.com/office/drawing/2014/main" id="{B28B947F-126E-2D65-C70D-9D54A03E3A4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130187" y="2093083"/>
              <a:ext cx="372695" cy="327598"/>
            </a:xfrm>
            <a:prstGeom prst="rect">
              <a:avLst/>
            </a:prstGeom>
          </p:spPr>
        </p:pic>
        <p:sp>
          <p:nvSpPr>
            <p:cNvPr id="139" name="Rounded Rectangle 18">
              <a:extLst>
                <a:ext uri="{FF2B5EF4-FFF2-40B4-BE49-F238E27FC236}">
                  <a16:creationId xmlns:a16="http://schemas.microsoft.com/office/drawing/2014/main" id="{B997771C-72B1-7D90-BA8A-5BA78050F843}"/>
                </a:ext>
              </a:extLst>
            </p:cNvPr>
            <p:cNvSpPr/>
            <p:nvPr/>
          </p:nvSpPr>
          <p:spPr>
            <a:xfrm>
              <a:off x="491681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0" name="Rounded Rectangle 18">
              <a:extLst>
                <a:ext uri="{FF2B5EF4-FFF2-40B4-BE49-F238E27FC236}">
                  <a16:creationId xmlns:a16="http://schemas.microsoft.com/office/drawing/2014/main" id="{9DF5112E-0F50-F537-9C66-3E11D34CF4C2}"/>
                </a:ext>
              </a:extLst>
            </p:cNvPr>
            <p:cNvSpPr/>
            <p:nvPr/>
          </p:nvSpPr>
          <p:spPr>
            <a:xfrm>
              <a:off x="4919769" y="2501010"/>
              <a:ext cx="1003718"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141" name="Graphic 140">
              <a:extLst>
                <a:ext uri="{FF2B5EF4-FFF2-40B4-BE49-F238E27FC236}">
                  <a16:creationId xmlns:a16="http://schemas.microsoft.com/office/drawing/2014/main" id="{879CA8AA-CC50-34C2-1D62-0659B40A52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237245" y="2094810"/>
              <a:ext cx="368764" cy="324143"/>
            </a:xfrm>
            <a:prstGeom prst="rect">
              <a:avLst/>
            </a:prstGeom>
          </p:spPr>
        </p:pic>
        <p:sp>
          <p:nvSpPr>
            <p:cNvPr id="142" name="Rounded Rectangle 19">
              <a:extLst>
                <a:ext uri="{FF2B5EF4-FFF2-40B4-BE49-F238E27FC236}">
                  <a16:creationId xmlns:a16="http://schemas.microsoft.com/office/drawing/2014/main" id="{04EFAD4D-AEA7-3411-7755-AC50F2E70656}"/>
                </a:ext>
              </a:extLst>
            </p:cNvPr>
            <p:cNvSpPr/>
            <p:nvPr/>
          </p:nvSpPr>
          <p:spPr>
            <a:xfrm>
              <a:off x="602250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3" name="Rounded Rectangle 19">
              <a:extLst>
                <a:ext uri="{FF2B5EF4-FFF2-40B4-BE49-F238E27FC236}">
                  <a16:creationId xmlns:a16="http://schemas.microsoft.com/office/drawing/2014/main" id="{8D23CF02-55B2-5B05-2A35-671E88AA7A7C}"/>
                </a:ext>
              </a:extLst>
            </p:cNvPr>
            <p:cNvSpPr/>
            <p:nvPr/>
          </p:nvSpPr>
          <p:spPr>
            <a:xfrm>
              <a:off x="6160799" y="2586315"/>
              <a:ext cx="733037" cy="17061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144" name="Graphic 143">
              <a:extLst>
                <a:ext uri="{FF2B5EF4-FFF2-40B4-BE49-F238E27FC236}">
                  <a16:creationId xmlns:a16="http://schemas.microsoft.com/office/drawing/2014/main" id="{E821A7DB-F838-9FE9-2219-514D8418053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6351029" y="2101925"/>
              <a:ext cx="352577" cy="309915"/>
            </a:xfrm>
            <a:prstGeom prst="rect">
              <a:avLst/>
            </a:prstGeom>
          </p:spPr>
        </p:pic>
        <p:sp>
          <p:nvSpPr>
            <p:cNvPr id="145" name="Rounded Rectangle 19">
              <a:extLst>
                <a:ext uri="{FF2B5EF4-FFF2-40B4-BE49-F238E27FC236}">
                  <a16:creationId xmlns:a16="http://schemas.microsoft.com/office/drawing/2014/main" id="{D3136784-446E-CF69-34BC-71E9A2E29542}"/>
                </a:ext>
              </a:extLst>
            </p:cNvPr>
            <p:cNvSpPr/>
            <p:nvPr/>
          </p:nvSpPr>
          <p:spPr>
            <a:xfrm>
              <a:off x="712771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6" name="Rounded Rectangle 19">
              <a:extLst>
                <a:ext uri="{FF2B5EF4-FFF2-40B4-BE49-F238E27FC236}">
                  <a16:creationId xmlns:a16="http://schemas.microsoft.com/office/drawing/2014/main" id="{A4454EC6-BFB0-E5B6-14D4-7197601FB721}"/>
                </a:ext>
              </a:extLst>
            </p:cNvPr>
            <p:cNvSpPr/>
            <p:nvPr/>
          </p:nvSpPr>
          <p:spPr>
            <a:xfrm>
              <a:off x="7200949" y="2501009"/>
              <a:ext cx="863160"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147" name="Graphic 146">
              <a:extLst>
                <a:ext uri="{FF2B5EF4-FFF2-40B4-BE49-F238E27FC236}">
                  <a16:creationId xmlns:a16="http://schemas.microsoft.com/office/drawing/2014/main" id="{71ED55E8-9217-9C2F-3AB9-C97C254458CC}"/>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7504261" y="2130897"/>
              <a:ext cx="256536" cy="262215"/>
            </a:xfrm>
            <a:prstGeom prst="rect">
              <a:avLst/>
            </a:prstGeom>
          </p:spPr>
        </p:pic>
        <p:sp>
          <p:nvSpPr>
            <p:cNvPr id="148" name="Rounded Rectangle 48">
              <a:extLst>
                <a:ext uri="{FF2B5EF4-FFF2-40B4-BE49-F238E27FC236}">
                  <a16:creationId xmlns:a16="http://schemas.microsoft.com/office/drawing/2014/main" id="{400CC58C-9C39-6B41-CB22-223F075F4BF5}"/>
                </a:ext>
              </a:extLst>
            </p:cNvPr>
            <p:cNvSpPr/>
            <p:nvPr/>
          </p:nvSpPr>
          <p:spPr>
            <a:xfrm>
              <a:off x="533181" y="4233823"/>
              <a:ext cx="7640892" cy="122551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pic>
          <p:nvPicPr>
            <p:cNvPr id="149" name="Picture 148" descr="Logo, company name&#10;&#10;Description automatically generated">
              <a:extLst>
                <a:ext uri="{FF2B5EF4-FFF2-40B4-BE49-F238E27FC236}">
                  <a16:creationId xmlns:a16="http://schemas.microsoft.com/office/drawing/2014/main" id="{861C9F55-A094-254C-4150-691AA9E7D2D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916" r="-7916"/>
            <a:stretch/>
          </p:blipFill>
          <p:spPr>
            <a:xfrm>
              <a:off x="4177745" y="4493907"/>
              <a:ext cx="417907" cy="368060"/>
            </a:xfrm>
            <a:prstGeom prst="rect">
              <a:avLst/>
            </a:prstGeom>
            <a:noFill/>
            <a:ln>
              <a:noFill/>
            </a:ln>
            <a:effectLst/>
          </p:spPr>
        </p:pic>
        <p:sp>
          <p:nvSpPr>
            <p:cNvPr id="150" name="Rounded Rectangle 45">
              <a:extLst>
                <a:ext uri="{FF2B5EF4-FFF2-40B4-BE49-F238E27FC236}">
                  <a16:creationId xmlns:a16="http://schemas.microsoft.com/office/drawing/2014/main" id="{692D4A07-A84C-360E-2C30-39C3882ECD0D}"/>
                </a:ext>
              </a:extLst>
            </p:cNvPr>
            <p:cNvSpPr/>
            <p:nvPr/>
          </p:nvSpPr>
          <p:spPr>
            <a:xfrm>
              <a:off x="4023269" y="4958604"/>
              <a:ext cx="738706" cy="23421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Semibold"/>
                  <a:ea typeface="+mn-ea"/>
                  <a:cs typeface="Segoe UI" panose="020B0502040204020203" pitchFamily="34" charset="0"/>
                </a:rPr>
                <a:t>OneLake</a:t>
              </a:r>
            </a:p>
          </p:txBody>
        </p:sp>
      </p:grpSp>
      <p:grpSp>
        <p:nvGrpSpPr>
          <p:cNvPr id="151" name="Group 150">
            <a:extLst>
              <a:ext uri="{FF2B5EF4-FFF2-40B4-BE49-F238E27FC236}">
                <a16:creationId xmlns:a16="http://schemas.microsoft.com/office/drawing/2014/main" id="{8E58AB07-19FE-C208-E7DE-F6C3E5DAB323}"/>
              </a:ext>
            </a:extLst>
          </p:cNvPr>
          <p:cNvGrpSpPr/>
          <p:nvPr/>
        </p:nvGrpSpPr>
        <p:grpSpPr>
          <a:xfrm>
            <a:off x="4521147" y="4179395"/>
            <a:ext cx="733747" cy="580237"/>
            <a:chOff x="823206" y="4940518"/>
            <a:chExt cx="849795" cy="593529"/>
          </a:xfrm>
        </p:grpSpPr>
        <p:grpSp>
          <p:nvGrpSpPr>
            <p:cNvPr id="152" name="Group 151">
              <a:extLst>
                <a:ext uri="{FF2B5EF4-FFF2-40B4-BE49-F238E27FC236}">
                  <a16:creationId xmlns:a16="http://schemas.microsoft.com/office/drawing/2014/main" id="{DD06B067-47F5-C097-1D1B-42A1D1A4B481}"/>
                </a:ext>
              </a:extLst>
            </p:cNvPr>
            <p:cNvGrpSpPr/>
            <p:nvPr/>
          </p:nvGrpSpPr>
          <p:grpSpPr>
            <a:xfrm>
              <a:off x="853786" y="4940518"/>
              <a:ext cx="760330" cy="546275"/>
              <a:chOff x="5570392" y="4264532"/>
              <a:chExt cx="331746" cy="266059"/>
            </a:xfrm>
          </p:grpSpPr>
          <p:sp>
            <p:nvSpPr>
              <p:cNvPr id="154" name="Freeform 24">
                <a:extLst>
                  <a:ext uri="{FF2B5EF4-FFF2-40B4-BE49-F238E27FC236}">
                    <a16:creationId xmlns:a16="http://schemas.microsoft.com/office/drawing/2014/main" id="{CAA7F980-E0F8-2637-FA20-5CB074E9B3F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55" name="Freeform 25">
                <a:extLst>
                  <a:ext uri="{FF2B5EF4-FFF2-40B4-BE49-F238E27FC236}">
                    <a16:creationId xmlns:a16="http://schemas.microsoft.com/office/drawing/2014/main" id="{774FF71A-91C8-627A-8966-EC61871C69D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3" name="TextBox 152">
              <a:extLst>
                <a:ext uri="{FF2B5EF4-FFF2-40B4-BE49-F238E27FC236}">
                  <a16:creationId xmlns:a16="http://schemas.microsoft.com/office/drawing/2014/main" id="{0312A98D-CB7D-F200-19E8-C775E711D0A5}"/>
                </a:ext>
              </a:extLst>
            </p:cNvPr>
            <p:cNvSpPr txBox="1"/>
            <p:nvPr/>
          </p:nvSpPr>
          <p:spPr>
            <a:xfrm>
              <a:off x="823206" y="5179578"/>
              <a:ext cx="849795" cy="3544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56" name="Group 155">
            <a:extLst>
              <a:ext uri="{FF2B5EF4-FFF2-40B4-BE49-F238E27FC236}">
                <a16:creationId xmlns:a16="http://schemas.microsoft.com/office/drawing/2014/main" id="{BE94853E-FD7E-1F54-B798-16468249979D}"/>
              </a:ext>
            </a:extLst>
          </p:cNvPr>
          <p:cNvGrpSpPr/>
          <p:nvPr/>
        </p:nvGrpSpPr>
        <p:grpSpPr>
          <a:xfrm>
            <a:off x="2511525" y="4181730"/>
            <a:ext cx="656499" cy="534042"/>
            <a:chOff x="853786" y="4940518"/>
            <a:chExt cx="760330" cy="546275"/>
          </a:xfrm>
        </p:grpSpPr>
        <p:grpSp>
          <p:nvGrpSpPr>
            <p:cNvPr id="157" name="Group 156">
              <a:extLst>
                <a:ext uri="{FF2B5EF4-FFF2-40B4-BE49-F238E27FC236}">
                  <a16:creationId xmlns:a16="http://schemas.microsoft.com/office/drawing/2014/main" id="{7671BE5F-B3B6-EF17-87A1-FE712E893C15}"/>
                </a:ext>
              </a:extLst>
            </p:cNvPr>
            <p:cNvGrpSpPr/>
            <p:nvPr/>
          </p:nvGrpSpPr>
          <p:grpSpPr>
            <a:xfrm>
              <a:off x="853786" y="4940518"/>
              <a:ext cx="760330" cy="546275"/>
              <a:chOff x="5570392" y="4264532"/>
              <a:chExt cx="331746" cy="266059"/>
            </a:xfrm>
          </p:grpSpPr>
          <p:sp>
            <p:nvSpPr>
              <p:cNvPr id="159" name="Freeform 24">
                <a:extLst>
                  <a:ext uri="{FF2B5EF4-FFF2-40B4-BE49-F238E27FC236}">
                    <a16:creationId xmlns:a16="http://schemas.microsoft.com/office/drawing/2014/main" id="{6A418BB2-28E5-540C-57AE-94FB25A101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0" name="Freeform 25">
                <a:extLst>
                  <a:ext uri="{FF2B5EF4-FFF2-40B4-BE49-F238E27FC236}">
                    <a16:creationId xmlns:a16="http://schemas.microsoft.com/office/drawing/2014/main" id="{5D7CF636-243E-C0B7-721F-8A3C98F3403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8" name="TextBox 157">
              <a:extLst>
                <a:ext uri="{FF2B5EF4-FFF2-40B4-BE49-F238E27FC236}">
                  <a16:creationId xmlns:a16="http://schemas.microsoft.com/office/drawing/2014/main" id="{BEB08CE0-70C1-0E08-8A22-2506A16E63CC}"/>
                </a:ext>
              </a:extLst>
            </p:cNvPr>
            <p:cNvSpPr txBox="1"/>
            <p:nvPr/>
          </p:nvSpPr>
          <p:spPr>
            <a:xfrm>
              <a:off x="927958" y="5187786"/>
              <a:ext cx="686158" cy="23631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161" name="Group 160">
            <a:extLst>
              <a:ext uri="{FF2B5EF4-FFF2-40B4-BE49-F238E27FC236}">
                <a16:creationId xmlns:a16="http://schemas.microsoft.com/office/drawing/2014/main" id="{993FAB7A-82B5-9FA6-B054-A80A12318120}"/>
              </a:ext>
            </a:extLst>
          </p:cNvPr>
          <p:cNvGrpSpPr/>
          <p:nvPr/>
        </p:nvGrpSpPr>
        <p:grpSpPr>
          <a:xfrm>
            <a:off x="1330992" y="4179399"/>
            <a:ext cx="794503" cy="580239"/>
            <a:chOff x="806914" y="4940518"/>
            <a:chExt cx="920162" cy="593531"/>
          </a:xfrm>
        </p:grpSpPr>
        <p:grpSp>
          <p:nvGrpSpPr>
            <p:cNvPr id="162" name="Group 161">
              <a:extLst>
                <a:ext uri="{FF2B5EF4-FFF2-40B4-BE49-F238E27FC236}">
                  <a16:creationId xmlns:a16="http://schemas.microsoft.com/office/drawing/2014/main" id="{B4E1F83D-9CAB-3E5B-FE0C-CE385825260F}"/>
                </a:ext>
              </a:extLst>
            </p:cNvPr>
            <p:cNvGrpSpPr/>
            <p:nvPr/>
          </p:nvGrpSpPr>
          <p:grpSpPr>
            <a:xfrm>
              <a:off x="853786" y="4940518"/>
              <a:ext cx="760330" cy="546275"/>
              <a:chOff x="5570392" y="4264532"/>
              <a:chExt cx="331746" cy="266059"/>
            </a:xfrm>
          </p:grpSpPr>
          <p:sp>
            <p:nvSpPr>
              <p:cNvPr id="164" name="Freeform 24">
                <a:extLst>
                  <a:ext uri="{FF2B5EF4-FFF2-40B4-BE49-F238E27FC236}">
                    <a16:creationId xmlns:a16="http://schemas.microsoft.com/office/drawing/2014/main" id="{523EFD54-420B-67B4-D911-E4D1C85C70A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5" name="Freeform 25">
                <a:extLst>
                  <a:ext uri="{FF2B5EF4-FFF2-40B4-BE49-F238E27FC236}">
                    <a16:creationId xmlns:a16="http://schemas.microsoft.com/office/drawing/2014/main" id="{1AD18050-2C82-3D3E-BECF-4B24429F32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63" name="TextBox 162">
              <a:extLst>
                <a:ext uri="{FF2B5EF4-FFF2-40B4-BE49-F238E27FC236}">
                  <a16:creationId xmlns:a16="http://schemas.microsoft.com/office/drawing/2014/main" id="{FBBEF823-6B2E-5540-9FEB-168C82E17598}"/>
                </a:ext>
              </a:extLst>
            </p:cNvPr>
            <p:cNvSpPr txBox="1"/>
            <p:nvPr/>
          </p:nvSpPr>
          <p:spPr>
            <a:xfrm>
              <a:off x="806914" y="5179579"/>
              <a:ext cx="920162" cy="35447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 360</a:t>
              </a:r>
            </a:p>
          </p:txBody>
        </p:sp>
      </p:grpSp>
      <p:sp>
        <p:nvSpPr>
          <p:cNvPr id="259" name="TextBox 258">
            <a:extLst>
              <a:ext uri="{FF2B5EF4-FFF2-40B4-BE49-F238E27FC236}">
                <a16:creationId xmlns:a16="http://schemas.microsoft.com/office/drawing/2014/main" id="{A7CB1C91-01EF-6D24-265A-E46D66B83E5D}"/>
              </a:ext>
            </a:extLst>
          </p:cNvPr>
          <p:cNvSpPr txBox="1"/>
          <p:nvPr/>
        </p:nvSpPr>
        <p:spPr>
          <a:xfrm>
            <a:off x="2844189" y="1949079"/>
            <a:ext cx="2074926" cy="30802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Fabric</a:t>
            </a:r>
          </a:p>
        </p:txBody>
      </p:sp>
      <p:grpSp>
        <p:nvGrpSpPr>
          <p:cNvPr id="3" name="Group 2">
            <a:extLst>
              <a:ext uri="{FF2B5EF4-FFF2-40B4-BE49-F238E27FC236}">
                <a16:creationId xmlns:a16="http://schemas.microsoft.com/office/drawing/2014/main" id="{B4A5FBD8-D568-8C14-140D-E706EB23587E}"/>
              </a:ext>
            </a:extLst>
          </p:cNvPr>
          <p:cNvGrpSpPr/>
          <p:nvPr/>
        </p:nvGrpSpPr>
        <p:grpSpPr>
          <a:xfrm>
            <a:off x="5722397" y="4179407"/>
            <a:ext cx="730325" cy="580229"/>
            <a:chOff x="853786" y="4940518"/>
            <a:chExt cx="845833" cy="593520"/>
          </a:xfrm>
        </p:grpSpPr>
        <p:grpSp>
          <p:nvGrpSpPr>
            <p:cNvPr id="4" name="Group 3">
              <a:extLst>
                <a:ext uri="{FF2B5EF4-FFF2-40B4-BE49-F238E27FC236}">
                  <a16:creationId xmlns:a16="http://schemas.microsoft.com/office/drawing/2014/main" id="{A99988FF-F260-D7A8-20B9-714CB306A098}"/>
                </a:ext>
              </a:extLst>
            </p:cNvPr>
            <p:cNvGrpSpPr/>
            <p:nvPr/>
          </p:nvGrpSpPr>
          <p:grpSpPr>
            <a:xfrm>
              <a:off x="853786" y="4940518"/>
              <a:ext cx="760330" cy="546275"/>
              <a:chOff x="5570392" y="4264532"/>
              <a:chExt cx="331746" cy="266059"/>
            </a:xfrm>
          </p:grpSpPr>
          <p:sp>
            <p:nvSpPr>
              <p:cNvPr id="7" name="Freeform 24">
                <a:extLst>
                  <a:ext uri="{FF2B5EF4-FFF2-40B4-BE49-F238E27FC236}">
                    <a16:creationId xmlns:a16="http://schemas.microsoft.com/office/drawing/2014/main" id="{979BDB3F-7B8E-6AD1-627A-F49A74604D8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8" name="Freeform 25">
                <a:extLst>
                  <a:ext uri="{FF2B5EF4-FFF2-40B4-BE49-F238E27FC236}">
                    <a16:creationId xmlns:a16="http://schemas.microsoft.com/office/drawing/2014/main" id="{A2767257-D591-97C1-270A-707FE680A020}"/>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5" name="TextBox 4">
              <a:extLst>
                <a:ext uri="{FF2B5EF4-FFF2-40B4-BE49-F238E27FC236}">
                  <a16:creationId xmlns:a16="http://schemas.microsoft.com/office/drawing/2014/main" id="{16D868AD-6323-2986-E2AB-0BA1708FACBC}"/>
                </a:ext>
              </a:extLst>
            </p:cNvPr>
            <p:cNvSpPr txBox="1"/>
            <p:nvPr/>
          </p:nvSpPr>
          <p:spPr>
            <a:xfrm>
              <a:off x="868423" y="5179570"/>
              <a:ext cx="831196" cy="354468"/>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1" name="Rounded Rectangle 45">
            <a:extLst>
              <a:ext uri="{FF2B5EF4-FFF2-40B4-BE49-F238E27FC236}">
                <a16:creationId xmlns:a16="http://schemas.microsoft.com/office/drawing/2014/main" id="{43E6FA63-F482-59DD-854B-B83950CFEB32}"/>
              </a:ext>
            </a:extLst>
          </p:cNvPr>
          <p:cNvSpPr/>
          <p:nvPr/>
        </p:nvSpPr>
        <p:spPr>
          <a:xfrm>
            <a:off x="1161880" y="3225984"/>
            <a:ext cx="5488251" cy="748792"/>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Compute</a:t>
            </a:r>
          </a:p>
        </p:txBody>
      </p:sp>
      <p:grpSp>
        <p:nvGrpSpPr>
          <p:cNvPr id="22" name="Group 21">
            <a:extLst>
              <a:ext uri="{FF2B5EF4-FFF2-40B4-BE49-F238E27FC236}">
                <a16:creationId xmlns:a16="http://schemas.microsoft.com/office/drawing/2014/main" id="{DB4F6B96-A6BE-E6CD-34C1-FEA80291256A}"/>
              </a:ext>
            </a:extLst>
          </p:cNvPr>
          <p:cNvGrpSpPr/>
          <p:nvPr/>
        </p:nvGrpSpPr>
        <p:grpSpPr>
          <a:xfrm>
            <a:off x="1639135" y="3166583"/>
            <a:ext cx="706151" cy="918176"/>
            <a:chOff x="1225924" y="3293141"/>
            <a:chExt cx="873291" cy="1612852"/>
          </a:xfrm>
        </p:grpSpPr>
        <p:cxnSp>
          <p:nvCxnSpPr>
            <p:cNvPr id="24" name="Straight Connector 23">
              <a:extLst>
                <a:ext uri="{FF2B5EF4-FFF2-40B4-BE49-F238E27FC236}">
                  <a16:creationId xmlns:a16="http://schemas.microsoft.com/office/drawing/2014/main" id="{992F9A42-A630-E3E0-AD24-7571EBCC2E11}"/>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5" name="Group 24">
              <a:extLst>
                <a:ext uri="{FF2B5EF4-FFF2-40B4-BE49-F238E27FC236}">
                  <a16:creationId xmlns:a16="http://schemas.microsoft.com/office/drawing/2014/main" id="{A79AD261-CA90-AB43-8A57-240615FC4751}"/>
                </a:ext>
              </a:extLst>
            </p:cNvPr>
            <p:cNvGrpSpPr/>
            <p:nvPr/>
          </p:nvGrpSpPr>
          <p:grpSpPr>
            <a:xfrm>
              <a:off x="1229229" y="3301795"/>
              <a:ext cx="869986" cy="499460"/>
              <a:chOff x="1229229" y="3301795"/>
              <a:chExt cx="869986" cy="499460"/>
            </a:xfrm>
          </p:grpSpPr>
          <p:sp>
            <p:nvSpPr>
              <p:cNvPr id="26" name="Arc 25">
                <a:extLst>
                  <a:ext uri="{FF2B5EF4-FFF2-40B4-BE49-F238E27FC236}">
                    <a16:creationId xmlns:a16="http://schemas.microsoft.com/office/drawing/2014/main" id="{736BD400-DCE9-FD13-9979-A420063552B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67B706F4-C2BF-E397-9FAC-79D553EDED49}"/>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DBD76963-C9AB-804F-43FF-7AA048A31EBA}"/>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9" name="Straight Connector 28">
                <a:extLst>
                  <a:ext uri="{FF2B5EF4-FFF2-40B4-BE49-F238E27FC236}">
                    <a16:creationId xmlns:a16="http://schemas.microsoft.com/office/drawing/2014/main" id="{2A270F95-2269-1E80-0E99-E72631435741}"/>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16" name="Rectangle: Rounded Corners 24">
            <a:extLst>
              <a:ext uri="{FF2B5EF4-FFF2-40B4-BE49-F238E27FC236}">
                <a16:creationId xmlns:a16="http://schemas.microsoft.com/office/drawing/2014/main" id="{01A3E598-C98E-6779-A175-8005075CD235}"/>
              </a:ext>
            </a:extLst>
          </p:cNvPr>
          <p:cNvSpPr/>
          <p:nvPr/>
        </p:nvSpPr>
        <p:spPr bwMode="auto">
          <a:xfrm>
            <a:off x="1421657" y="335276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grpSp>
        <p:nvGrpSpPr>
          <p:cNvPr id="30" name="Group 29">
            <a:extLst>
              <a:ext uri="{FF2B5EF4-FFF2-40B4-BE49-F238E27FC236}">
                <a16:creationId xmlns:a16="http://schemas.microsoft.com/office/drawing/2014/main" id="{66F38539-3858-4636-3219-D3CE6DC1511B}"/>
              </a:ext>
            </a:extLst>
          </p:cNvPr>
          <p:cNvGrpSpPr/>
          <p:nvPr/>
        </p:nvGrpSpPr>
        <p:grpSpPr>
          <a:xfrm>
            <a:off x="2788378" y="3168644"/>
            <a:ext cx="1072120" cy="931354"/>
            <a:chOff x="2307532" y="3301796"/>
            <a:chExt cx="1622863" cy="1604197"/>
          </a:xfrm>
        </p:grpSpPr>
        <p:cxnSp>
          <p:nvCxnSpPr>
            <p:cNvPr id="31" name="Straight Connector 30">
              <a:extLst>
                <a:ext uri="{FF2B5EF4-FFF2-40B4-BE49-F238E27FC236}">
                  <a16:creationId xmlns:a16="http://schemas.microsoft.com/office/drawing/2014/main" id="{430E7C06-3259-B364-33E5-532E38E878A9}"/>
                </a:ext>
              </a:extLst>
            </p:cNvPr>
            <p:cNvCxnSpPr>
              <a:cxnSpLocks/>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2" name="Group 31">
              <a:extLst>
                <a:ext uri="{FF2B5EF4-FFF2-40B4-BE49-F238E27FC236}">
                  <a16:creationId xmlns:a16="http://schemas.microsoft.com/office/drawing/2014/main" id="{4F5C846C-5209-65FB-2684-FD8CDB7F0608}"/>
                </a:ext>
              </a:extLst>
            </p:cNvPr>
            <p:cNvGrpSpPr/>
            <p:nvPr/>
          </p:nvGrpSpPr>
          <p:grpSpPr>
            <a:xfrm>
              <a:off x="2307532" y="3301796"/>
              <a:ext cx="1622863" cy="499458"/>
              <a:chOff x="2307532" y="3301796"/>
              <a:chExt cx="1622863" cy="499458"/>
            </a:xfrm>
          </p:grpSpPr>
          <p:sp>
            <p:nvSpPr>
              <p:cNvPr id="33" name="Arc 32">
                <a:extLst>
                  <a:ext uri="{FF2B5EF4-FFF2-40B4-BE49-F238E27FC236}">
                    <a16:creationId xmlns:a16="http://schemas.microsoft.com/office/drawing/2014/main" id="{6A7AC779-9D40-BBD5-5FE4-FB25028314FC}"/>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Arc 33">
                <a:extLst>
                  <a:ext uri="{FF2B5EF4-FFF2-40B4-BE49-F238E27FC236}">
                    <a16:creationId xmlns:a16="http://schemas.microsoft.com/office/drawing/2014/main" id="{2C6354AA-C92B-7550-802C-B8B31C438AF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AF50E906-027A-E196-D6F4-0B0A140D3C41}"/>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6" name="Straight Connector 35">
                <a:extLst>
                  <a:ext uri="{FF2B5EF4-FFF2-40B4-BE49-F238E27FC236}">
                    <a16:creationId xmlns:a16="http://schemas.microsoft.com/office/drawing/2014/main" id="{A85F4E83-5592-2592-962C-FF2220A6F8D4}"/>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sp>
        <p:nvSpPr>
          <p:cNvPr id="12" name="Rectangle: Rounded Corners 23">
            <a:extLst>
              <a:ext uri="{FF2B5EF4-FFF2-40B4-BE49-F238E27FC236}">
                <a16:creationId xmlns:a16="http://schemas.microsoft.com/office/drawing/2014/main" id="{E9AAB069-BB45-A99D-068A-0DC903C70E2F}"/>
              </a:ext>
            </a:extLst>
          </p:cNvPr>
          <p:cNvSpPr/>
          <p:nvPr/>
        </p:nvSpPr>
        <p:spPr bwMode="auto">
          <a:xfrm>
            <a:off x="2533579" y="335509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grpSp>
        <p:nvGrpSpPr>
          <p:cNvPr id="37" name="Group 36">
            <a:extLst>
              <a:ext uri="{FF2B5EF4-FFF2-40B4-BE49-F238E27FC236}">
                <a16:creationId xmlns:a16="http://schemas.microsoft.com/office/drawing/2014/main" id="{6B735A38-CCCA-90C1-C3AF-0620A5DA3067}"/>
              </a:ext>
            </a:extLst>
          </p:cNvPr>
          <p:cNvGrpSpPr/>
          <p:nvPr/>
        </p:nvGrpSpPr>
        <p:grpSpPr>
          <a:xfrm>
            <a:off x="4651654" y="3188046"/>
            <a:ext cx="277932" cy="896710"/>
            <a:chOff x="4858521" y="3301795"/>
            <a:chExt cx="708487" cy="1604198"/>
          </a:xfrm>
        </p:grpSpPr>
        <p:grpSp>
          <p:nvGrpSpPr>
            <p:cNvPr id="38" name="Group 37">
              <a:extLst>
                <a:ext uri="{FF2B5EF4-FFF2-40B4-BE49-F238E27FC236}">
                  <a16:creationId xmlns:a16="http://schemas.microsoft.com/office/drawing/2014/main" id="{B88F53D5-27D8-32D0-823F-3D7BD565C70E}"/>
                </a:ext>
              </a:extLst>
            </p:cNvPr>
            <p:cNvGrpSpPr/>
            <p:nvPr/>
          </p:nvGrpSpPr>
          <p:grpSpPr>
            <a:xfrm flipH="1">
              <a:off x="4858521" y="3301795"/>
              <a:ext cx="708487" cy="499460"/>
              <a:chOff x="1390728" y="3301795"/>
              <a:chExt cx="708487" cy="499460"/>
            </a:xfrm>
          </p:grpSpPr>
          <p:sp>
            <p:nvSpPr>
              <p:cNvPr id="42" name="Arc 41">
                <a:extLst>
                  <a:ext uri="{FF2B5EF4-FFF2-40B4-BE49-F238E27FC236}">
                    <a16:creationId xmlns:a16="http://schemas.microsoft.com/office/drawing/2014/main" id="{22C6A9FB-6B71-1EF5-AA36-1A76B8060C5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c 42">
                <a:extLst>
                  <a:ext uri="{FF2B5EF4-FFF2-40B4-BE49-F238E27FC236}">
                    <a16:creationId xmlns:a16="http://schemas.microsoft.com/office/drawing/2014/main" id="{3A4019CC-84D1-8281-9BD1-C255F1E9D3EB}"/>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9154DDB1-3DC2-6B5F-2F9E-28CF981697D6}"/>
                  </a:ext>
                </a:extLst>
              </p:cNvPr>
              <p:cNvCxnSpPr>
                <a:cxnSpLocks/>
                <a:stCxn id="43"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45" name="Straight Connector 44">
                <a:extLst>
                  <a:ext uri="{FF2B5EF4-FFF2-40B4-BE49-F238E27FC236}">
                    <a16:creationId xmlns:a16="http://schemas.microsoft.com/office/drawing/2014/main" id="{C7306DDE-6B1F-E88D-5AC9-414EF3979CEE}"/>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1" name="Straight Connector 40">
              <a:extLst>
                <a:ext uri="{FF2B5EF4-FFF2-40B4-BE49-F238E27FC236}">
                  <a16:creationId xmlns:a16="http://schemas.microsoft.com/office/drawing/2014/main" id="{95524E24-6EC4-FDCE-3BE4-72F6B58A1415}"/>
                </a:ext>
              </a:extLst>
            </p:cNvPr>
            <p:cNvCxnSpPr>
              <a:cxnSpLocks/>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sp>
        <p:nvSpPr>
          <p:cNvPr id="19" name="Rectangle: Rounded Corners 25">
            <a:extLst>
              <a:ext uri="{FF2B5EF4-FFF2-40B4-BE49-F238E27FC236}">
                <a16:creationId xmlns:a16="http://schemas.microsoft.com/office/drawing/2014/main" id="{F8A554C3-90E3-EA7C-911F-2200972272D6}"/>
              </a:ext>
            </a:extLst>
          </p:cNvPr>
          <p:cNvSpPr/>
          <p:nvPr/>
        </p:nvSpPr>
        <p:spPr bwMode="auto">
          <a:xfrm>
            <a:off x="4673121" y="336625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5473082" y="3169148"/>
            <a:ext cx="608776" cy="927593"/>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20" name="Rectangle: Rounded Corners 28">
            <a:extLst>
              <a:ext uri="{FF2B5EF4-FFF2-40B4-BE49-F238E27FC236}">
                <a16:creationId xmlns:a16="http://schemas.microsoft.com/office/drawing/2014/main" id="{94028151-5659-D3C7-AB33-38FCB8991C81}"/>
              </a:ext>
            </a:extLst>
          </p:cNvPr>
          <p:cNvSpPr/>
          <p:nvPr/>
        </p:nvSpPr>
        <p:spPr bwMode="auto">
          <a:xfrm>
            <a:off x="5796446" y="334421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2964303" y="5203893"/>
            <a:ext cx="0" cy="423539"/>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926876" y="5203893"/>
            <a:ext cx="0" cy="423539"/>
          </a:xfrm>
          <a:prstGeom prst="line">
            <a:avLst/>
          </a:prstGeom>
          <a:noFill/>
          <a:ln w="12700" cap="rnd" cmpd="sng" algn="ctr">
            <a:solidFill>
              <a:schemeClr val="tx1"/>
            </a:solidFill>
            <a:prstDash val="sysDash"/>
            <a:headEnd type="none" w="med" len="med"/>
            <a:tailEnd type="arrow" w="lg" len="sm"/>
          </a:ln>
          <a:effectLst/>
        </p:spPr>
      </p:cxnSp>
      <p:pic>
        <p:nvPicPr>
          <p:cNvPr id="277" name="Picture 276">
            <a:extLst>
              <a:ext uri="{FF2B5EF4-FFF2-40B4-BE49-F238E27FC236}">
                <a16:creationId xmlns:a16="http://schemas.microsoft.com/office/drawing/2014/main" id="{7F7AE5C3-38F7-DF1F-1A79-D1AB521C181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773245" y="5651267"/>
            <a:ext cx="309589" cy="320731"/>
          </a:xfrm>
          <a:prstGeom prst="rect">
            <a:avLst/>
          </a:prstGeom>
        </p:spPr>
      </p:pic>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792954" y="5651267"/>
            <a:ext cx="341725" cy="334994"/>
          </a:xfrm>
          <a:prstGeom prst="rect">
            <a:avLst/>
          </a:prstGeom>
        </p:spPr>
      </p:pic>
      <p:sp>
        <p:nvSpPr>
          <p:cNvPr id="451" name="TextBox 450">
            <a:extLst>
              <a:ext uri="{FF2B5EF4-FFF2-40B4-BE49-F238E27FC236}">
                <a16:creationId xmlns:a16="http://schemas.microsoft.com/office/drawing/2014/main" id="{E91D0CD9-2C3B-5A8F-1225-48D5F953B72C}"/>
              </a:ext>
            </a:extLst>
          </p:cNvPr>
          <p:cNvSpPr txBox="1"/>
          <p:nvPr/>
        </p:nvSpPr>
        <p:spPr>
          <a:xfrm>
            <a:off x="6179304" y="5991674"/>
            <a:ext cx="904537" cy="1732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a:ea typeface="+mn-ea"/>
                <a:cs typeface="+mn-cs"/>
              </a:rPr>
              <a:t>And More…</a:t>
            </a:r>
            <a:endParaRPr kumimoji="0" lang="en-US" sz="900" b="0" i="0" u="none" strike="noStrike" kern="1200" cap="none" spc="0" normalizeH="0" baseline="0" noProof="0" dirty="0">
              <a:ln>
                <a:noFill/>
              </a:ln>
              <a:solidFill>
                <a:srgbClr val="FFFFFF"/>
              </a:solidFill>
              <a:effectLst/>
              <a:uLnTx/>
              <a:uFillTx/>
              <a:latin typeface="Calibri"/>
              <a:ea typeface="+mn-ea"/>
              <a:cs typeface="Segoe UI"/>
            </a:endParaRPr>
          </a:p>
        </p:txBody>
      </p:sp>
    </p:spTree>
    <p:extLst>
      <p:ext uri="{BB962C8B-B14F-4D97-AF65-F5344CB8AC3E}">
        <p14:creationId xmlns:p14="http://schemas.microsoft.com/office/powerpoint/2010/main" val="308858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
        <p:nvSpPr>
          <p:cNvPr id="18" name="TextBox 17">
            <a:extLst>
              <a:ext uri="{FF2B5EF4-FFF2-40B4-BE49-F238E27FC236}">
                <a16:creationId xmlns:a16="http://schemas.microsoft.com/office/drawing/2014/main" id="{1852B3C0-3D58-7932-DF54-3A472F167662}"/>
              </a:ext>
            </a:extLst>
          </p:cNvPr>
          <p:cNvSpPr txBox="1"/>
          <p:nvPr/>
        </p:nvSpPr>
        <p:spPr>
          <a:xfrm>
            <a:off x="3996950" y="4676990"/>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New Monitoring capabilities</a:t>
            </a:r>
          </a:p>
          <a:p>
            <a:pPr algn="l">
              <a:spcAft>
                <a:spcPts val="4200"/>
              </a:spcAft>
              <a:buClr>
                <a:srgbClr val="00B050"/>
              </a:buClr>
            </a:pPr>
            <a:r>
              <a:rPr lang="en-US" sz="2800" dirty="0">
                <a:gradFill>
                  <a:gsLst>
                    <a:gs pos="2917">
                      <a:schemeClr val="tx1"/>
                    </a:gs>
                    <a:gs pos="30000">
                      <a:schemeClr val="tx1"/>
                    </a:gs>
                  </a:gsLst>
                  <a:lin ang="5400000" scaled="0"/>
                </a:gradFill>
              </a:rPr>
              <a:t>Go big on Generative AI and Copilots</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Deeper integration with Microsoft Fabric</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25282763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5662136"/>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80076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Proximity placement groups balance latency vs redundancy</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23778</TotalTime>
  <Words>13555</Words>
  <Application>Microsoft Office PowerPoint</Application>
  <PresentationFormat>Widescreen</PresentationFormat>
  <Paragraphs>2691</Paragraphs>
  <Slides>137</Slides>
  <Notes>116</Notes>
  <HiddenSlides>0</HiddenSlides>
  <MMClips>2</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137</vt:i4>
      </vt:variant>
    </vt:vector>
  </HeadingPairs>
  <TitlesOfParts>
    <vt:vector size="159" baseType="lpstr">
      <vt:lpstr>-apple-system</vt: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Beyond RDBMS</vt:lpstr>
      <vt:lpstr>Create innovative, generative AI apps on Azure databases</vt:lpstr>
      <vt:lpstr>Microsoft Fabric Mirroring</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Azure SQL Database Hidden Gems</vt:lpstr>
      <vt:lpstr>Exercises </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2024-03-18T09:42:19Z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